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3"/>
  </p:notesMasterIdLst>
  <p:sldIdLst>
    <p:sldId id="262" r:id="rId2"/>
  </p:sldIdLst>
  <p:sldSz cx="30175200" cy="427942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6DF7C2"/>
    <a:srgbClr val="E9EFC0"/>
    <a:srgbClr val="C9F2C7"/>
    <a:srgbClr val="49DF85"/>
    <a:srgbClr val="F1EEE8"/>
    <a:srgbClr val="629460"/>
    <a:srgbClr val="464E2E"/>
    <a:srgbClr val="ACB992"/>
    <a:srgbClr val="E9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018B3-1D58-452C-BCB0-19B38546FE49}" v="7051" dt="2022-06-29T19:26:51.3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aximized">
    <p:restoredLeft sz="92476" autoAdjust="0"/>
    <p:restoredTop sz="94259" autoAdjust="0"/>
  </p:normalViewPr>
  <p:slideViewPr>
    <p:cSldViewPr snapToGrid="0">
      <p:cViewPr>
        <p:scale>
          <a:sx n="33" d="100"/>
          <a:sy n="33" d="100"/>
        </p:scale>
        <p:origin x="560" y="-5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יהודה יונגשטין" userId="973c9d86b3a77211" providerId="LiveId" clId="{0EA018B3-1D58-452C-BCB0-19B38546FE49}"/>
    <pc:docChg chg="undo custSel addSld delSld modSld sldOrd addSection delSection modSection">
      <pc:chgData name="יהודה יונגשטין" userId="973c9d86b3a77211" providerId="LiveId" clId="{0EA018B3-1D58-452C-BCB0-19B38546FE49}" dt="2022-06-29T19:27:32.848" v="14871" actId="1076"/>
      <pc:docMkLst>
        <pc:docMk/>
      </pc:docMkLst>
      <pc:sldChg chg="addSp delSp modSp del mod ord setBg modNotesTx">
        <pc:chgData name="יהודה יונגשטין" userId="973c9d86b3a77211" providerId="LiveId" clId="{0EA018B3-1D58-452C-BCB0-19B38546FE49}" dt="2022-06-26T21:09:13.704" v="14366" actId="47"/>
        <pc:sldMkLst>
          <pc:docMk/>
          <pc:sldMk cId="0" sldId="257"/>
        </pc:sldMkLst>
        <pc:spChg chg="add mod ord">
          <ac:chgData name="יהודה יונגשטין" userId="973c9d86b3a77211" providerId="LiveId" clId="{0EA018B3-1D58-452C-BCB0-19B38546FE49}" dt="2022-06-26T09:32:13.897" v="10567" actId="14100"/>
          <ac:spMkLst>
            <pc:docMk/>
            <pc:sldMk cId="0" sldId="257"/>
            <ac:spMk id="4" creationId="{3F252BE7-52B2-7347-FE8A-A850C9132EE6}"/>
          </ac:spMkLst>
        </pc:spChg>
        <pc:spChg chg="add mod ord">
          <ac:chgData name="יהודה יונגשטין" userId="973c9d86b3a77211" providerId="LiveId" clId="{0EA018B3-1D58-452C-BCB0-19B38546FE49}" dt="2022-06-25T21:55:47.758" v="9094" actId="207"/>
          <ac:spMkLst>
            <pc:docMk/>
            <pc:sldMk cId="0" sldId="257"/>
            <ac:spMk id="20" creationId="{55A17C5C-4417-A65C-ADD3-70FC9F24A008}"/>
          </ac:spMkLst>
        </pc:spChg>
        <pc:spChg chg="add mod ord">
          <ac:chgData name="יהודה יונגשטין" userId="973c9d86b3a77211" providerId="LiveId" clId="{0EA018B3-1D58-452C-BCB0-19B38546FE49}" dt="2022-06-25T22:00:28.013" v="9135" actId="208"/>
          <ac:spMkLst>
            <pc:docMk/>
            <pc:sldMk cId="0" sldId="257"/>
            <ac:spMk id="21" creationId="{084B57D8-ED52-8DC6-9DBB-D0658C273F14}"/>
          </ac:spMkLst>
        </pc:spChg>
        <pc:spChg chg="add mod">
          <ac:chgData name="יהודה יונגשטין" userId="973c9d86b3a77211" providerId="LiveId" clId="{0EA018B3-1D58-452C-BCB0-19B38546FE49}" dt="2022-06-25T22:00:41.229" v="9136" actId="1076"/>
          <ac:spMkLst>
            <pc:docMk/>
            <pc:sldMk cId="0" sldId="257"/>
            <ac:spMk id="22" creationId="{FD194595-F9E9-041A-38FC-3CD2B07745A0}"/>
          </ac:spMkLst>
        </pc:spChg>
        <pc:spChg chg="add mod">
          <ac:chgData name="יהודה יונגשטין" userId="973c9d86b3a77211" providerId="LiveId" clId="{0EA018B3-1D58-452C-BCB0-19B38546FE49}" dt="2022-06-26T09:31:06.462" v="10557" actId="20577"/>
          <ac:spMkLst>
            <pc:docMk/>
            <pc:sldMk cId="0" sldId="257"/>
            <ac:spMk id="59" creationId="{D2A56B1C-F796-8B50-C679-54D6E1855F98}"/>
          </ac:spMkLst>
        </pc:spChg>
        <pc:spChg chg="add mod">
          <ac:chgData name="יהודה יונגשטין" userId="973c9d86b3a77211" providerId="LiveId" clId="{0EA018B3-1D58-452C-BCB0-19B38546FE49}" dt="2022-06-26T09:31:09.429" v="10558" actId="20577"/>
          <ac:spMkLst>
            <pc:docMk/>
            <pc:sldMk cId="0" sldId="257"/>
            <ac:spMk id="60" creationId="{422C3525-FEFE-0303-68FE-17326914D78B}"/>
          </ac:spMkLst>
        </pc:spChg>
        <pc:spChg chg="del">
          <ac:chgData name="יהודה יונגשטין" userId="973c9d86b3a77211" providerId="LiveId" clId="{0EA018B3-1D58-452C-BCB0-19B38546FE49}" dt="2022-06-24T07:01:21.986" v="1501" actId="478"/>
          <ac:spMkLst>
            <pc:docMk/>
            <pc:sldMk cId="0" sldId="257"/>
            <ac:spMk id="160" creationId="{54A4B06B-6C63-394A-109A-0AC32EE10CD6}"/>
          </ac:spMkLst>
        </pc:spChg>
        <pc:spChg chg="del">
          <ac:chgData name="יהודה יונגשטין" userId="973c9d86b3a77211" providerId="LiveId" clId="{0EA018B3-1D58-452C-BCB0-19B38546FE49}" dt="2022-06-24T07:01:21.986" v="1501" actId="478"/>
          <ac:spMkLst>
            <pc:docMk/>
            <pc:sldMk cId="0" sldId="257"/>
            <ac:spMk id="161" creationId="{00094DFB-6946-CEB7-5F1D-6F5D7B5D32A7}"/>
          </ac:spMkLst>
        </pc:spChg>
        <pc:spChg chg="del">
          <ac:chgData name="יהודה יונגשטין" userId="973c9d86b3a77211" providerId="LiveId" clId="{0EA018B3-1D58-452C-BCB0-19B38546FE49}" dt="2022-06-24T07:01:21.986" v="1501" actId="478"/>
          <ac:spMkLst>
            <pc:docMk/>
            <pc:sldMk cId="0" sldId="257"/>
            <ac:spMk id="162" creationId="{4E22D753-1648-7667-9DBA-D37E4387A1C2}"/>
          </ac:spMkLst>
        </pc:spChg>
        <pc:spChg chg="del">
          <ac:chgData name="יהודה יונגשטין" userId="973c9d86b3a77211" providerId="LiveId" clId="{0EA018B3-1D58-452C-BCB0-19B38546FE49}" dt="2022-06-24T07:01:21.986" v="1501" actId="478"/>
          <ac:spMkLst>
            <pc:docMk/>
            <pc:sldMk cId="0" sldId="257"/>
            <ac:spMk id="163" creationId="{CB17BD72-76AF-CF86-8ED9-468594C58436}"/>
          </ac:spMkLst>
        </pc:spChg>
        <pc:spChg chg="del">
          <ac:chgData name="יהודה יונגשטין" userId="973c9d86b3a77211" providerId="LiveId" clId="{0EA018B3-1D58-452C-BCB0-19B38546FE49}" dt="2022-06-24T07:01:21.986" v="1501" actId="478"/>
          <ac:spMkLst>
            <pc:docMk/>
            <pc:sldMk cId="0" sldId="257"/>
            <ac:spMk id="164" creationId="{0DB18EF1-C652-CC19-9EC5-F6206E71E2AC}"/>
          </ac:spMkLst>
        </pc:spChg>
        <pc:spChg chg="del">
          <ac:chgData name="יהודה יונגשטין" userId="973c9d86b3a77211" providerId="LiveId" clId="{0EA018B3-1D58-452C-BCB0-19B38546FE49}" dt="2022-06-24T07:01:21.986" v="1501" actId="478"/>
          <ac:spMkLst>
            <pc:docMk/>
            <pc:sldMk cId="0" sldId="257"/>
            <ac:spMk id="165" creationId="{6FEAE971-3C9D-88A2-DEDB-31DD3F523AC6}"/>
          </ac:spMkLst>
        </pc:spChg>
        <pc:spChg chg="del">
          <ac:chgData name="יהודה יונגשטין" userId="973c9d86b3a77211" providerId="LiveId" clId="{0EA018B3-1D58-452C-BCB0-19B38546FE49}" dt="2022-06-24T07:01:21.986" v="1501" actId="478"/>
          <ac:spMkLst>
            <pc:docMk/>
            <pc:sldMk cId="0" sldId="257"/>
            <ac:spMk id="166" creationId="{FE863C90-41A4-4BCE-16A9-367D780D56BB}"/>
          </ac:spMkLst>
        </pc:spChg>
        <pc:spChg chg="del">
          <ac:chgData name="יהודה יונגשטין" userId="973c9d86b3a77211" providerId="LiveId" clId="{0EA018B3-1D58-452C-BCB0-19B38546FE49}" dt="2022-06-24T07:01:21.986" v="1501" actId="478"/>
          <ac:spMkLst>
            <pc:docMk/>
            <pc:sldMk cId="0" sldId="257"/>
            <ac:spMk id="200" creationId="{B368388D-4231-43BC-C3F9-A689FCF20E01}"/>
          </ac:spMkLst>
        </pc:spChg>
        <pc:spChg chg="del">
          <ac:chgData name="יהודה יונגשטין" userId="973c9d86b3a77211" providerId="LiveId" clId="{0EA018B3-1D58-452C-BCB0-19B38546FE49}" dt="2022-06-24T07:01:21.986" v="1501" actId="478"/>
          <ac:spMkLst>
            <pc:docMk/>
            <pc:sldMk cId="0" sldId="257"/>
            <ac:spMk id="201" creationId="{E4E2BE46-369C-1608-479B-34B064BA1949}"/>
          </ac:spMkLst>
        </pc:spChg>
        <pc:spChg chg="del">
          <ac:chgData name="יהודה יונגשטין" userId="973c9d86b3a77211" providerId="LiveId" clId="{0EA018B3-1D58-452C-BCB0-19B38546FE49}" dt="2022-06-24T07:01:21.986" v="1501" actId="478"/>
          <ac:spMkLst>
            <pc:docMk/>
            <pc:sldMk cId="0" sldId="257"/>
            <ac:spMk id="202" creationId="{505E4335-0942-34CC-0522-BF1BC785557A}"/>
          </ac:spMkLst>
        </pc:spChg>
        <pc:spChg chg="mod">
          <ac:chgData name="יהודה יונגשטין" userId="973c9d86b3a77211" providerId="LiveId" clId="{0EA018B3-1D58-452C-BCB0-19B38546FE49}" dt="2022-06-26T09:29:02.027" v="10538" actId="403"/>
          <ac:spMkLst>
            <pc:docMk/>
            <pc:sldMk cId="0" sldId="257"/>
            <ac:spMk id="238" creationId="{25A8A21B-225B-31F1-24F2-59527DD130CC}"/>
          </ac:spMkLst>
        </pc:spChg>
        <pc:spChg chg="mod">
          <ac:chgData name="יהודה יונגשטין" userId="973c9d86b3a77211" providerId="LiveId" clId="{0EA018B3-1D58-452C-BCB0-19B38546FE49}" dt="2022-06-23T08:32:00.860" v="19" actId="1076"/>
          <ac:spMkLst>
            <pc:docMk/>
            <pc:sldMk cId="0" sldId="257"/>
            <ac:spMk id="241" creationId="{6A9FA861-886F-FF4F-3D4A-D3025D9D1DCA}"/>
          </ac:spMkLst>
        </pc:spChg>
        <pc:spChg chg="mod">
          <ac:chgData name="יהודה יונגשטין" userId="973c9d86b3a77211" providerId="LiveId" clId="{0EA018B3-1D58-452C-BCB0-19B38546FE49}" dt="2022-06-23T08:32:00.860" v="19" actId="1076"/>
          <ac:spMkLst>
            <pc:docMk/>
            <pc:sldMk cId="0" sldId="257"/>
            <ac:spMk id="242" creationId="{74E24688-BBA4-30E1-A098-273117290F0C}"/>
          </ac:spMkLst>
        </pc:spChg>
        <pc:spChg chg="mod">
          <ac:chgData name="יהודה יונגשטין" userId="973c9d86b3a77211" providerId="LiveId" clId="{0EA018B3-1D58-452C-BCB0-19B38546FE49}" dt="2022-06-23T08:32:28.660" v="35" actId="20577"/>
          <ac:spMkLst>
            <pc:docMk/>
            <pc:sldMk cId="0" sldId="257"/>
            <ac:spMk id="243" creationId="{4511C3F4-D209-4F39-5CDB-4481BCF87E1D}"/>
          </ac:spMkLst>
        </pc:spChg>
        <pc:spChg chg="mod">
          <ac:chgData name="יהודה יונגשטין" userId="973c9d86b3a77211" providerId="LiveId" clId="{0EA018B3-1D58-452C-BCB0-19B38546FE49}" dt="2022-06-23T08:32:00.860" v="19" actId="1076"/>
          <ac:spMkLst>
            <pc:docMk/>
            <pc:sldMk cId="0" sldId="257"/>
            <ac:spMk id="245" creationId="{32C2FC2B-7AE7-BF89-029B-AE8715745981}"/>
          </ac:spMkLst>
        </pc:spChg>
        <pc:spChg chg="add mod">
          <ac:chgData name="יהודה יונגשטין" userId="973c9d86b3a77211" providerId="LiveId" clId="{0EA018B3-1D58-452C-BCB0-19B38546FE49}" dt="2022-06-26T09:32:42.419" v="10584" actId="20577"/>
          <ac:spMkLst>
            <pc:docMk/>
            <pc:sldMk cId="0" sldId="257"/>
            <ac:spMk id="246" creationId="{FCFD6DCD-DEEA-0F39-190D-94EFA30A0EE9}"/>
          </ac:spMkLst>
        </pc:spChg>
        <pc:spChg chg="add mod ord">
          <ac:chgData name="יהודה יונגשטין" userId="973c9d86b3a77211" providerId="LiveId" clId="{0EA018B3-1D58-452C-BCB0-19B38546FE49}" dt="2022-06-26T09:29:02.027" v="10538" actId="403"/>
          <ac:spMkLst>
            <pc:docMk/>
            <pc:sldMk cId="0" sldId="257"/>
            <ac:spMk id="247" creationId="{18C4CA44-BC31-D3DB-95C5-EFF47B52B4CC}"/>
          </ac:spMkLst>
        </pc:spChg>
        <pc:spChg chg="add del mod">
          <ac:chgData name="יהודה יונגשטין" userId="973c9d86b3a77211" providerId="LiveId" clId="{0EA018B3-1D58-452C-BCB0-19B38546FE49}" dt="2022-06-24T08:06:05.395" v="3262" actId="478"/>
          <ac:spMkLst>
            <pc:docMk/>
            <pc:sldMk cId="0" sldId="257"/>
            <ac:spMk id="249" creationId="{8A66CA0A-68A2-3FC8-9D63-BBB9B84B5E6A}"/>
          </ac:spMkLst>
        </pc:spChg>
        <pc:spChg chg="add del mod">
          <ac:chgData name="יהודה יונגשטין" userId="973c9d86b3a77211" providerId="LiveId" clId="{0EA018B3-1D58-452C-BCB0-19B38546FE49}" dt="2022-06-24T07:21:23.127" v="2332" actId="478"/>
          <ac:spMkLst>
            <pc:docMk/>
            <pc:sldMk cId="0" sldId="257"/>
            <ac:spMk id="251" creationId="{72B587A0-0B07-CEB6-2BAE-0CAB120F5DA9}"/>
          </ac:spMkLst>
        </pc:spChg>
        <pc:spChg chg="mod">
          <ac:chgData name="יהודה יונגשטין" userId="973c9d86b3a77211" providerId="LiveId" clId="{0EA018B3-1D58-452C-BCB0-19B38546FE49}" dt="2022-06-26T09:31:47.796" v="10565" actId="20577"/>
          <ac:spMkLst>
            <pc:docMk/>
            <pc:sldMk cId="0" sldId="257"/>
            <ac:spMk id="258" creationId="{AECAEBC1-07BA-16AD-80F7-1C8B825E23B9}"/>
          </ac:spMkLst>
        </pc:spChg>
        <pc:spChg chg="mod">
          <ac:chgData name="יהודה יונגשטין" userId="973c9d86b3a77211" providerId="LiveId" clId="{0EA018B3-1D58-452C-BCB0-19B38546FE49}" dt="2022-06-24T08:06:18.609" v="3268"/>
          <ac:spMkLst>
            <pc:docMk/>
            <pc:sldMk cId="0" sldId="257"/>
            <ac:spMk id="259" creationId="{B5FB99DD-E919-227C-638A-A077E083F3A3}"/>
          </ac:spMkLst>
        </pc:spChg>
        <pc:spChg chg="mod">
          <ac:chgData name="יהודה יונגשטין" userId="973c9d86b3a77211" providerId="LiveId" clId="{0EA018B3-1D58-452C-BCB0-19B38546FE49}" dt="2022-06-24T08:06:18.609" v="3268"/>
          <ac:spMkLst>
            <pc:docMk/>
            <pc:sldMk cId="0" sldId="257"/>
            <ac:spMk id="261" creationId="{EFA9CA71-65A6-E323-5F05-E1327DABD067}"/>
          </ac:spMkLst>
        </pc:spChg>
        <pc:spChg chg="mod">
          <ac:chgData name="יהודה יונגשטין" userId="973c9d86b3a77211" providerId="LiveId" clId="{0EA018B3-1D58-452C-BCB0-19B38546FE49}" dt="2022-06-24T08:06:18.609" v="3268"/>
          <ac:spMkLst>
            <pc:docMk/>
            <pc:sldMk cId="0" sldId="257"/>
            <ac:spMk id="262" creationId="{A2A954D4-1F00-BD03-0163-60D2869390AF}"/>
          </ac:spMkLst>
        </pc:spChg>
        <pc:spChg chg="mod">
          <ac:chgData name="יהודה יונגשטין" userId="973c9d86b3a77211" providerId="LiveId" clId="{0EA018B3-1D58-452C-BCB0-19B38546FE49}" dt="2022-06-24T08:06:18.609" v="3268"/>
          <ac:spMkLst>
            <pc:docMk/>
            <pc:sldMk cId="0" sldId="257"/>
            <ac:spMk id="263" creationId="{E59CB2D2-D2A3-1391-5B4A-DD3AF3343D91}"/>
          </ac:spMkLst>
        </pc:spChg>
        <pc:spChg chg="mod">
          <ac:chgData name="יהודה יונגשטין" userId="973c9d86b3a77211" providerId="LiveId" clId="{0EA018B3-1D58-452C-BCB0-19B38546FE49}" dt="2022-06-24T08:06:18.609" v="3268"/>
          <ac:spMkLst>
            <pc:docMk/>
            <pc:sldMk cId="0" sldId="257"/>
            <ac:spMk id="264" creationId="{2FD50967-D3D0-0F0F-BE9A-E97ABD2448B6}"/>
          </ac:spMkLst>
        </pc:spChg>
        <pc:spChg chg="mod">
          <ac:chgData name="יהודה יונגשטין" userId="973c9d86b3a77211" providerId="LiveId" clId="{0EA018B3-1D58-452C-BCB0-19B38546FE49}" dt="2022-06-24T08:06:18.609" v="3268"/>
          <ac:spMkLst>
            <pc:docMk/>
            <pc:sldMk cId="0" sldId="257"/>
            <ac:spMk id="265" creationId="{1B6A1484-C829-C0A1-67B2-831002C25814}"/>
          </ac:spMkLst>
        </pc:spChg>
        <pc:spChg chg="mod">
          <ac:chgData name="יהודה יונגשטין" userId="973c9d86b3a77211" providerId="LiveId" clId="{0EA018B3-1D58-452C-BCB0-19B38546FE49}" dt="2022-06-24T08:06:18.609" v="3268"/>
          <ac:spMkLst>
            <pc:docMk/>
            <pc:sldMk cId="0" sldId="257"/>
            <ac:spMk id="266" creationId="{999D39B2-5EAE-552F-5202-DF8C13B3438C}"/>
          </ac:spMkLst>
        </pc:spChg>
        <pc:spChg chg="add del mod">
          <ac:chgData name="יהודה יונגשטין" userId="973c9d86b3a77211" providerId="LiveId" clId="{0EA018B3-1D58-452C-BCB0-19B38546FE49}" dt="2022-06-24T08:34:55.899" v="4193" actId="478"/>
          <ac:spMkLst>
            <pc:docMk/>
            <pc:sldMk cId="0" sldId="257"/>
            <ac:spMk id="272" creationId="{F339532E-AFB5-1F30-8B57-D016619DBF5A}"/>
          </ac:spMkLst>
        </pc:spChg>
        <pc:spChg chg="add mod">
          <ac:chgData name="יהודה יונגשטין" userId="973c9d86b3a77211" providerId="LiveId" clId="{0EA018B3-1D58-452C-BCB0-19B38546FE49}" dt="2022-06-26T09:29:58.037" v="10543" actId="13926"/>
          <ac:spMkLst>
            <pc:docMk/>
            <pc:sldMk cId="0" sldId="257"/>
            <ac:spMk id="273" creationId="{5193307C-2ADE-243D-ECBA-FDFA545C061C}"/>
          </ac:spMkLst>
        </pc:spChg>
        <pc:spChg chg="add del mod">
          <ac:chgData name="יהודה יונגשטין" userId="973c9d86b3a77211" providerId="LiveId" clId="{0EA018B3-1D58-452C-BCB0-19B38546FE49}" dt="2022-06-24T09:11:04.442" v="4682" actId="478"/>
          <ac:spMkLst>
            <pc:docMk/>
            <pc:sldMk cId="0" sldId="257"/>
            <ac:spMk id="275" creationId="{067373E4-A503-826D-C918-986C819A7D5E}"/>
          </ac:spMkLst>
        </pc:spChg>
        <pc:spChg chg="add del mod">
          <ac:chgData name="יהודה יונגשטין" userId="973c9d86b3a77211" providerId="LiveId" clId="{0EA018B3-1D58-452C-BCB0-19B38546FE49}" dt="2022-06-24T09:00:22.381" v="4347"/>
          <ac:spMkLst>
            <pc:docMk/>
            <pc:sldMk cId="0" sldId="257"/>
            <ac:spMk id="276" creationId="{532214E9-F1AC-B52F-4CD8-A8516C348D51}"/>
          </ac:spMkLst>
        </pc:spChg>
        <pc:spChg chg="add mod">
          <ac:chgData name="יהודה יונגשטין" userId="973c9d86b3a77211" providerId="LiveId" clId="{0EA018B3-1D58-452C-BCB0-19B38546FE49}" dt="2022-06-26T09:18:56.847" v="10515" actId="404"/>
          <ac:spMkLst>
            <pc:docMk/>
            <pc:sldMk cId="0" sldId="257"/>
            <ac:spMk id="277" creationId="{7342B185-98CB-3428-81C5-49479515D49D}"/>
          </ac:spMkLst>
        </pc:spChg>
        <pc:spChg chg="add del mod">
          <ac:chgData name="יהודה יונגשטין" userId="973c9d86b3a77211" providerId="LiveId" clId="{0EA018B3-1D58-452C-BCB0-19B38546FE49}" dt="2022-06-26T08:50:53.783" v="10216" actId="478"/>
          <ac:spMkLst>
            <pc:docMk/>
            <pc:sldMk cId="0" sldId="257"/>
            <ac:spMk id="278" creationId="{1330CB28-5AD3-5D04-080C-FDE19E1BEBA7}"/>
          </ac:spMkLst>
        </pc:spChg>
        <pc:spChg chg="add mod">
          <ac:chgData name="יהודה יונגשטין" userId="973c9d86b3a77211" providerId="LiveId" clId="{0EA018B3-1D58-452C-BCB0-19B38546FE49}" dt="2022-06-24T09:21:27.622" v="4751" actId="1076"/>
          <ac:spMkLst>
            <pc:docMk/>
            <pc:sldMk cId="0" sldId="257"/>
            <ac:spMk id="279" creationId="{9DA71435-0BE8-63A4-F866-CEE828BA4049}"/>
          </ac:spMkLst>
        </pc:spChg>
        <pc:spChg chg="add mod">
          <ac:chgData name="יהודה יונגשטין" userId="973c9d86b3a77211" providerId="LiveId" clId="{0EA018B3-1D58-452C-BCB0-19B38546FE49}" dt="2022-06-24T09:21:53.279" v="4758" actId="20577"/>
          <ac:spMkLst>
            <pc:docMk/>
            <pc:sldMk cId="0" sldId="257"/>
            <ac:spMk id="280" creationId="{73E9696E-9A16-F3B8-A32F-B1AE0507B404}"/>
          </ac:spMkLst>
        </pc:spChg>
        <pc:spChg chg="add del mod">
          <ac:chgData name="יהודה יונגשטין" userId="973c9d86b3a77211" providerId="LiveId" clId="{0EA018B3-1D58-452C-BCB0-19B38546FE49}" dt="2022-06-26T08:57:24.630" v="10506" actId="478"/>
          <ac:spMkLst>
            <pc:docMk/>
            <pc:sldMk cId="0" sldId="257"/>
            <ac:spMk id="281" creationId="{92B32A31-8D7B-590F-8BAC-A29B00C492FA}"/>
          </ac:spMkLst>
        </pc:spChg>
        <pc:spChg chg="add del">
          <ac:chgData name="יהודה יונגשטין" userId="973c9d86b3a77211" providerId="LiveId" clId="{0EA018B3-1D58-452C-BCB0-19B38546FE49}" dt="2022-06-24T09:32:19.608" v="4963" actId="478"/>
          <ac:spMkLst>
            <pc:docMk/>
            <pc:sldMk cId="0" sldId="257"/>
            <ac:spMk id="282" creationId="{F06C7EDD-9B15-700D-F59B-B9E267F96D2A}"/>
          </ac:spMkLst>
        </pc:spChg>
        <pc:spChg chg="add mod">
          <ac:chgData name="יהודה יונגשטין" userId="973c9d86b3a77211" providerId="LiveId" clId="{0EA018B3-1D58-452C-BCB0-19B38546FE49}" dt="2022-06-26T09:30:36.259" v="10550" actId="255"/>
          <ac:spMkLst>
            <pc:docMk/>
            <pc:sldMk cId="0" sldId="257"/>
            <ac:spMk id="283" creationId="{CBB34EB1-C0E1-A9DA-9CE1-B1E19E193C5A}"/>
          </ac:spMkLst>
        </pc:spChg>
        <pc:spChg chg="mod">
          <ac:chgData name="יהודה יונגשטין" userId="973c9d86b3a77211" providerId="LiveId" clId="{0EA018B3-1D58-452C-BCB0-19B38546FE49}" dt="2022-06-25T19:56:21.662" v="8475"/>
          <ac:spMkLst>
            <pc:docMk/>
            <pc:sldMk cId="0" sldId="257"/>
            <ac:spMk id="286" creationId="{E0C69BC7-328C-709A-DD3B-5E742C24A385}"/>
          </ac:spMkLst>
        </pc:spChg>
        <pc:spChg chg="mod">
          <ac:chgData name="יהודה יונגשטין" userId="973c9d86b3a77211" providerId="LiveId" clId="{0EA018B3-1D58-452C-BCB0-19B38546FE49}" dt="2022-06-25T19:56:21.662" v="8475"/>
          <ac:spMkLst>
            <pc:docMk/>
            <pc:sldMk cId="0" sldId="257"/>
            <ac:spMk id="287" creationId="{AAD318CA-5CD5-9F8C-A9DD-56B5EC2A2BF7}"/>
          </ac:spMkLst>
        </pc:spChg>
        <pc:spChg chg="mod">
          <ac:chgData name="יהודה יונגשטין" userId="973c9d86b3a77211" providerId="LiveId" clId="{0EA018B3-1D58-452C-BCB0-19B38546FE49}" dt="2022-06-26T09:18:39.841" v="10514" actId="6549"/>
          <ac:spMkLst>
            <pc:docMk/>
            <pc:sldMk cId="0" sldId="257"/>
            <ac:spMk id="290" creationId="{BAFAB2AD-5CB3-47A3-F348-6CB8D1685B58}"/>
          </ac:spMkLst>
        </pc:spChg>
        <pc:spChg chg="mod">
          <ac:chgData name="יהודה יונגשטין" userId="973c9d86b3a77211" providerId="LiveId" clId="{0EA018B3-1D58-452C-BCB0-19B38546FE49}" dt="2022-06-25T20:18:52.344" v="9059"/>
          <ac:spMkLst>
            <pc:docMk/>
            <pc:sldMk cId="0" sldId="257"/>
            <ac:spMk id="293" creationId="{B660B3AD-149B-C878-5785-CA3EACB7F4BE}"/>
          </ac:spMkLst>
        </pc:spChg>
        <pc:spChg chg="add mod">
          <ac:chgData name="יהודה יונגשטין" userId="973c9d86b3a77211" providerId="LiveId" clId="{0EA018B3-1D58-452C-BCB0-19B38546FE49}" dt="2022-06-26T09:28:41.247" v="10535" actId="403"/>
          <ac:spMkLst>
            <pc:docMk/>
            <pc:sldMk cId="0" sldId="257"/>
            <ac:spMk id="294" creationId="{50363C03-3236-2346-E232-7D265B950056}"/>
          </ac:spMkLst>
        </pc:spChg>
        <pc:spChg chg="add del mod ord">
          <ac:chgData name="יהודה יונגשטין" userId="973c9d86b3a77211" providerId="LiveId" clId="{0EA018B3-1D58-452C-BCB0-19B38546FE49}" dt="2022-06-26T09:25:44.210" v="10522" actId="478"/>
          <ac:spMkLst>
            <pc:docMk/>
            <pc:sldMk cId="0" sldId="257"/>
            <ac:spMk id="295" creationId="{2AB33E5B-10E6-5E19-99C0-35D24D446DBE}"/>
          </ac:spMkLst>
        </pc:spChg>
        <pc:grpChg chg="add mod">
          <ac:chgData name="יהודה יונגשטין" userId="973c9d86b3a77211" providerId="LiveId" clId="{0EA018B3-1D58-452C-BCB0-19B38546FE49}" dt="2022-06-26T09:29:16.640" v="10540" actId="1076"/>
          <ac:grpSpMkLst>
            <pc:docMk/>
            <pc:sldMk cId="0" sldId="257"/>
            <ac:grpSpMk id="8" creationId="{ED17EB84-AB51-E5E6-8673-0D8322220938}"/>
          </ac:grpSpMkLst>
        </pc:grpChg>
        <pc:grpChg chg="add mod">
          <ac:chgData name="יהודה יונגשטין" userId="973c9d86b3a77211" providerId="LiveId" clId="{0EA018B3-1D58-452C-BCB0-19B38546FE49}" dt="2022-06-26T09:29:02.027" v="10538" actId="403"/>
          <ac:grpSpMkLst>
            <pc:docMk/>
            <pc:sldMk cId="0" sldId="257"/>
            <ac:grpSpMk id="9" creationId="{7B6E1C78-5159-103B-65DA-781D1FA4808E}"/>
          </ac:grpSpMkLst>
        </pc:grpChg>
        <pc:grpChg chg="add mod">
          <ac:chgData name="יהודה יונגשטין" userId="973c9d86b3a77211" providerId="LiveId" clId="{0EA018B3-1D58-452C-BCB0-19B38546FE49}" dt="2022-06-26T09:32:09.033" v="10566" actId="1076"/>
          <ac:grpSpMkLst>
            <pc:docMk/>
            <pc:sldMk cId="0" sldId="257"/>
            <ac:grpSpMk id="10" creationId="{3306F8EB-6BE2-43AA-0CEC-56064E711D47}"/>
          </ac:grpSpMkLst>
        </pc:grpChg>
        <pc:grpChg chg="add mod">
          <ac:chgData name="יהודה יונגשטין" userId="973c9d86b3a77211" providerId="LiveId" clId="{0EA018B3-1D58-452C-BCB0-19B38546FE49}" dt="2022-06-26T09:28:21.308" v="10533" actId="1076"/>
          <ac:grpSpMkLst>
            <pc:docMk/>
            <pc:sldMk cId="0" sldId="257"/>
            <ac:grpSpMk id="12" creationId="{0F3087AA-58CB-0B7A-9381-441FD2D9AD04}"/>
          </ac:grpSpMkLst>
        </pc:grpChg>
        <pc:grpChg chg="add mod">
          <ac:chgData name="יהודה יונגשטין" userId="973c9d86b3a77211" providerId="LiveId" clId="{0EA018B3-1D58-452C-BCB0-19B38546FE49}" dt="2022-06-26T09:30:36.259" v="10550" actId="255"/>
          <ac:grpSpMkLst>
            <pc:docMk/>
            <pc:sldMk cId="0" sldId="257"/>
            <ac:grpSpMk id="18" creationId="{EA348362-DB3B-A7E5-8F97-800242CC2BDA}"/>
          </ac:grpSpMkLst>
        </pc:grpChg>
        <pc:grpChg chg="del">
          <ac:chgData name="יהודה יונגשטין" userId="973c9d86b3a77211" providerId="LiveId" clId="{0EA018B3-1D58-452C-BCB0-19B38546FE49}" dt="2022-06-24T07:01:21.986" v="1501" actId="478"/>
          <ac:grpSpMkLst>
            <pc:docMk/>
            <pc:sldMk cId="0" sldId="257"/>
            <ac:grpSpMk id="111" creationId="{29051B9B-C051-CC63-918D-47231FD338A6}"/>
          </ac:grpSpMkLst>
        </pc:grpChg>
        <pc:grpChg chg="del">
          <ac:chgData name="יהודה יונגשטין" userId="973c9d86b3a77211" providerId="LiveId" clId="{0EA018B3-1D58-452C-BCB0-19B38546FE49}" dt="2022-06-24T07:01:21.986" v="1501" actId="478"/>
          <ac:grpSpMkLst>
            <pc:docMk/>
            <pc:sldMk cId="0" sldId="257"/>
            <ac:grpSpMk id="116" creationId="{EB1B11B5-479E-2F50-74F1-0F061A3E5EF0}"/>
          </ac:grpSpMkLst>
        </pc:grpChg>
        <pc:grpChg chg="del">
          <ac:chgData name="יהודה יונגשטין" userId="973c9d86b3a77211" providerId="LiveId" clId="{0EA018B3-1D58-452C-BCB0-19B38546FE49}" dt="2022-06-24T07:01:21.986" v="1501" actId="478"/>
          <ac:grpSpMkLst>
            <pc:docMk/>
            <pc:sldMk cId="0" sldId="257"/>
            <ac:grpSpMk id="142" creationId="{40BD219F-5C1C-E497-975A-150A04DA6715}"/>
          </ac:grpSpMkLst>
        </pc:grpChg>
        <pc:grpChg chg="del">
          <ac:chgData name="יהודה יונגשטין" userId="973c9d86b3a77211" providerId="LiveId" clId="{0EA018B3-1D58-452C-BCB0-19B38546FE49}" dt="2022-06-23T22:30:21.398" v="830" actId="478"/>
          <ac:grpSpMkLst>
            <pc:docMk/>
            <pc:sldMk cId="0" sldId="257"/>
            <ac:grpSpMk id="155" creationId="{C83CB93A-D422-D07C-F958-EDB12C2CFB5E}"/>
          </ac:grpSpMkLst>
        </pc:grpChg>
        <pc:grpChg chg="del">
          <ac:chgData name="יהודה יונגשטין" userId="973c9d86b3a77211" providerId="LiveId" clId="{0EA018B3-1D58-452C-BCB0-19B38546FE49}" dt="2022-06-24T07:01:21.986" v="1501" actId="478"/>
          <ac:grpSpMkLst>
            <pc:docMk/>
            <pc:sldMk cId="0" sldId="257"/>
            <ac:grpSpMk id="167" creationId="{58B258C8-58EA-4090-61D9-0611CB0043D1}"/>
          </ac:grpSpMkLst>
        </pc:grpChg>
        <pc:grpChg chg="del">
          <ac:chgData name="יהודה יונגשטין" userId="973c9d86b3a77211" providerId="LiveId" clId="{0EA018B3-1D58-452C-BCB0-19B38546FE49}" dt="2022-06-24T07:02:18.218" v="1507" actId="478"/>
          <ac:grpSpMkLst>
            <pc:docMk/>
            <pc:sldMk cId="0" sldId="257"/>
            <ac:grpSpMk id="179" creationId="{1C5AC006-99AF-309D-F533-71A7A99F86E9}"/>
          </ac:grpSpMkLst>
        </pc:grpChg>
        <pc:grpChg chg="del">
          <ac:chgData name="יהודה יונגשטין" userId="973c9d86b3a77211" providerId="LiveId" clId="{0EA018B3-1D58-452C-BCB0-19B38546FE49}" dt="2022-06-24T07:01:21.986" v="1501" actId="478"/>
          <ac:grpSpMkLst>
            <pc:docMk/>
            <pc:sldMk cId="0" sldId="257"/>
            <ac:grpSpMk id="203" creationId="{8378DDF5-6861-CD4D-A03C-2C144B3DDC6C}"/>
          </ac:grpSpMkLst>
        </pc:grpChg>
        <pc:grpChg chg="add del mod">
          <ac:chgData name="יהודה יונגשטין" userId="973c9d86b3a77211" providerId="LiveId" clId="{0EA018B3-1D58-452C-BCB0-19B38546FE49}" dt="2022-06-23T22:29:18.217" v="824" actId="478"/>
          <ac:grpSpMkLst>
            <pc:docMk/>
            <pc:sldMk cId="0" sldId="257"/>
            <ac:grpSpMk id="240" creationId="{75661639-02EB-571B-4045-CDC5C692F648}"/>
          </ac:grpSpMkLst>
        </pc:grpChg>
        <pc:grpChg chg="add mod">
          <ac:chgData name="יהודה יונגשטין" userId="973c9d86b3a77211" providerId="LiveId" clId="{0EA018B3-1D58-452C-BCB0-19B38546FE49}" dt="2022-06-26T09:33:04.565" v="10586" actId="1076"/>
          <ac:grpSpMkLst>
            <pc:docMk/>
            <pc:sldMk cId="0" sldId="257"/>
            <ac:grpSpMk id="256" creationId="{A286499B-0659-2509-E6FC-184F61ADCE42}"/>
          </ac:grpSpMkLst>
        </pc:grpChg>
        <pc:grpChg chg="mod">
          <ac:chgData name="יהודה יונגשטין" userId="973c9d86b3a77211" providerId="LiveId" clId="{0EA018B3-1D58-452C-BCB0-19B38546FE49}" dt="2022-06-24T08:06:18.609" v="3268"/>
          <ac:grpSpMkLst>
            <pc:docMk/>
            <pc:sldMk cId="0" sldId="257"/>
            <ac:grpSpMk id="257" creationId="{3176E149-BA1B-B0BC-56BE-ED30F33A7BAE}"/>
          </ac:grpSpMkLst>
        </pc:grpChg>
        <pc:grpChg chg="add mod">
          <ac:chgData name="יהודה יונגשטין" userId="973c9d86b3a77211" providerId="LiveId" clId="{0EA018B3-1D58-452C-BCB0-19B38546FE49}" dt="2022-06-26T08:58:01.162" v="10512" actId="1076"/>
          <ac:grpSpMkLst>
            <pc:docMk/>
            <pc:sldMk cId="0" sldId="257"/>
            <ac:grpSpMk id="284" creationId="{C6A9E771-11BE-290E-EB4B-5B1EF028167F}"/>
          </ac:grpSpMkLst>
        </pc:grpChg>
        <pc:grpChg chg="mod">
          <ac:chgData name="יהודה יונגשטין" userId="973c9d86b3a77211" providerId="LiveId" clId="{0EA018B3-1D58-452C-BCB0-19B38546FE49}" dt="2022-06-25T19:56:21.662" v="8475"/>
          <ac:grpSpMkLst>
            <pc:docMk/>
            <pc:sldMk cId="0" sldId="257"/>
            <ac:grpSpMk id="285" creationId="{ECB0F526-B431-E3D8-8CD9-7767BF043D8B}"/>
          </ac:grpSpMkLst>
        </pc:grpChg>
        <pc:grpChg chg="add mod">
          <ac:chgData name="יהודה יונגשטין" userId="973c9d86b3a77211" providerId="LiveId" clId="{0EA018B3-1D58-452C-BCB0-19B38546FE49}" dt="2022-06-26T08:57:57.421" v="10511" actId="1076"/>
          <ac:grpSpMkLst>
            <pc:docMk/>
            <pc:sldMk cId="0" sldId="257"/>
            <ac:grpSpMk id="291" creationId="{05E428D6-E04F-A6C3-E053-EAE2BEE01AD3}"/>
          </ac:grpSpMkLst>
        </pc:grpChg>
        <pc:picChg chg="add mod">
          <ac:chgData name="יהודה יונגשטין" userId="973c9d86b3a77211" providerId="LiveId" clId="{0EA018B3-1D58-452C-BCB0-19B38546FE49}" dt="2022-06-25T19:19:24.147" v="7615" actId="1076"/>
          <ac:picMkLst>
            <pc:docMk/>
            <pc:sldMk cId="0" sldId="257"/>
            <ac:picMk id="3" creationId="{EAEC7670-E332-8A11-C5FD-775210401675}"/>
          </ac:picMkLst>
        </pc:picChg>
        <pc:picChg chg="mod">
          <ac:chgData name="יהודה יונגשטין" userId="973c9d86b3a77211" providerId="LiveId" clId="{0EA018B3-1D58-452C-BCB0-19B38546FE49}" dt="2022-06-25T21:56:19.603" v="9096" actId="1076"/>
          <ac:picMkLst>
            <pc:docMk/>
            <pc:sldMk cId="0" sldId="257"/>
            <ac:picMk id="109" creationId="{5327C0D7-8950-5D63-5406-E2FDBDD2736C}"/>
          </ac:picMkLst>
        </pc:picChg>
        <pc:picChg chg="add del mod">
          <ac:chgData name="יהודה יונגשטין" userId="973c9d86b3a77211" providerId="LiveId" clId="{0EA018B3-1D58-452C-BCB0-19B38546FE49}" dt="2022-06-26T08:50:53.783" v="10216" actId="478"/>
          <ac:picMkLst>
            <pc:docMk/>
            <pc:sldMk cId="0" sldId="257"/>
            <ac:picMk id="253" creationId="{9C89209B-5F2E-17D5-23C2-2685C22C586A}"/>
          </ac:picMkLst>
        </pc:picChg>
        <pc:picChg chg="add del mod">
          <ac:chgData name="יהודה יונגשטין" userId="973c9d86b3a77211" providerId="LiveId" clId="{0EA018B3-1D58-452C-BCB0-19B38546FE49}" dt="2022-06-26T08:50:53.783" v="10216" actId="478"/>
          <ac:picMkLst>
            <pc:docMk/>
            <pc:sldMk cId="0" sldId="257"/>
            <ac:picMk id="254" creationId="{0FB4F9AF-B04B-8FE5-AE31-D7943F4534D2}"/>
          </ac:picMkLst>
        </pc:picChg>
        <pc:picChg chg="add mod">
          <ac:chgData name="יהודה יונגשטין" userId="973c9d86b3a77211" providerId="LiveId" clId="{0EA018B3-1D58-452C-BCB0-19B38546FE49}" dt="2022-06-26T09:30:36.259" v="10550" actId="255"/>
          <ac:picMkLst>
            <pc:docMk/>
            <pc:sldMk cId="0" sldId="257"/>
            <ac:picMk id="255" creationId="{70A5A332-3E45-A591-BCFC-23ED62810077}"/>
          </ac:picMkLst>
        </pc:picChg>
        <pc:picChg chg="mod">
          <ac:chgData name="יהודה יונגשטין" userId="973c9d86b3a77211" providerId="LiveId" clId="{0EA018B3-1D58-452C-BCB0-19B38546FE49}" dt="2022-06-24T09:20:25.399" v="4746" actId="14100"/>
          <ac:picMkLst>
            <pc:docMk/>
            <pc:sldMk cId="0" sldId="257"/>
            <ac:picMk id="269" creationId="{EB977353-D2AD-47C2-45FB-68D3E72A2073}"/>
          </ac:picMkLst>
        </pc:picChg>
        <pc:picChg chg="mod">
          <ac:chgData name="יהודה יונגשטין" userId="973c9d86b3a77211" providerId="LiveId" clId="{0EA018B3-1D58-452C-BCB0-19B38546FE49}" dt="2022-06-24T08:06:18.609" v="3268"/>
          <ac:picMkLst>
            <pc:docMk/>
            <pc:sldMk cId="0" sldId="257"/>
            <ac:picMk id="270" creationId="{688A71BA-0C32-0DBB-3FAB-712EF84B9A7F}"/>
          </ac:picMkLst>
        </pc:picChg>
        <pc:picChg chg="add mod modCrop">
          <ac:chgData name="יהודה יונגשטין" userId="973c9d86b3a77211" providerId="LiveId" clId="{0EA018B3-1D58-452C-BCB0-19B38546FE49}" dt="2022-06-24T09:31:18.959" v="4957" actId="732"/>
          <ac:picMkLst>
            <pc:docMk/>
            <pc:sldMk cId="0" sldId="257"/>
            <ac:picMk id="271" creationId="{57A54A45-300D-CC1A-018C-5873C43DE4CC}"/>
          </ac:picMkLst>
        </pc:picChg>
        <pc:picChg chg="add mod">
          <ac:chgData name="יהודה יונגשטין" userId="973c9d86b3a77211" providerId="LiveId" clId="{0EA018B3-1D58-452C-BCB0-19B38546FE49}" dt="2022-06-26T09:18:56.847" v="10515" actId="404"/>
          <ac:picMkLst>
            <pc:docMk/>
            <pc:sldMk cId="0" sldId="257"/>
            <ac:picMk id="274" creationId="{38872DEC-A122-01A5-7235-BD83C40AA129}"/>
          </ac:picMkLst>
        </pc:picChg>
        <pc:picChg chg="mod">
          <ac:chgData name="יהודה יונגשטין" userId="973c9d86b3a77211" providerId="LiveId" clId="{0EA018B3-1D58-452C-BCB0-19B38546FE49}" dt="2022-06-25T19:56:21.662" v="8475"/>
          <ac:picMkLst>
            <pc:docMk/>
            <pc:sldMk cId="0" sldId="257"/>
            <ac:picMk id="288" creationId="{B58F1614-1605-8A8F-7FA5-B25A9D94A440}"/>
          </ac:picMkLst>
        </pc:picChg>
        <pc:picChg chg="mod">
          <ac:chgData name="יהודה יונגשטין" userId="973c9d86b3a77211" providerId="LiveId" clId="{0EA018B3-1D58-452C-BCB0-19B38546FE49}" dt="2022-06-25T19:56:21.662" v="8475"/>
          <ac:picMkLst>
            <pc:docMk/>
            <pc:sldMk cId="0" sldId="257"/>
            <ac:picMk id="289" creationId="{833F2AF2-6B3E-5488-E3BE-060FB0B782AF}"/>
          </ac:picMkLst>
        </pc:picChg>
        <pc:picChg chg="mod">
          <ac:chgData name="יהודה יונגשטין" userId="973c9d86b3a77211" providerId="LiveId" clId="{0EA018B3-1D58-452C-BCB0-19B38546FE49}" dt="2022-06-25T20:18:52.344" v="9059"/>
          <ac:picMkLst>
            <pc:docMk/>
            <pc:sldMk cId="0" sldId="257"/>
            <ac:picMk id="292" creationId="{7B371E2E-DDB2-7450-C16D-692F4855556F}"/>
          </ac:picMkLst>
        </pc:picChg>
        <pc:cxnChg chg="add del mod">
          <ac:chgData name="יהודה יונגשטין" userId="973c9d86b3a77211" providerId="LiveId" clId="{0EA018B3-1D58-452C-BCB0-19B38546FE49}" dt="2022-06-24T09:12:10.638" v="4685" actId="478"/>
          <ac:cxnSpMkLst>
            <pc:docMk/>
            <pc:sldMk cId="0" sldId="257"/>
            <ac:cxnSpMk id="14" creationId="{253856D5-1106-7364-9ABE-AE7D7C79C292}"/>
          </ac:cxnSpMkLst>
        </pc:cxnChg>
      </pc:sldChg>
      <pc:sldChg chg="addSp delSp modSp del mod ord delAnim modAnim modNotesTx">
        <pc:chgData name="יהודה יונגשטין" userId="973c9d86b3a77211" providerId="LiveId" clId="{0EA018B3-1D58-452C-BCB0-19B38546FE49}" dt="2022-06-26T22:15:46.007" v="14486" actId="47"/>
        <pc:sldMkLst>
          <pc:docMk/>
          <pc:sldMk cId="1110503786" sldId="258"/>
        </pc:sldMkLst>
        <pc:spChg chg="add mod">
          <ac:chgData name="יהודה יונגשטין" userId="973c9d86b3a77211" providerId="LiveId" clId="{0EA018B3-1D58-452C-BCB0-19B38546FE49}" dt="2022-06-26T10:39:50.298" v="10877" actId="1076"/>
          <ac:spMkLst>
            <pc:docMk/>
            <pc:sldMk cId="1110503786" sldId="258"/>
            <ac:spMk id="22" creationId="{02D7E4E7-C0E0-155F-878B-3D891743FD75}"/>
          </ac:spMkLst>
        </pc:spChg>
        <pc:spChg chg="add mod">
          <ac:chgData name="יהודה יונגשטין" userId="973c9d86b3a77211" providerId="LiveId" clId="{0EA018B3-1D58-452C-BCB0-19B38546FE49}" dt="2022-06-26T10:39:43.639" v="10876" actId="1076"/>
          <ac:spMkLst>
            <pc:docMk/>
            <pc:sldMk cId="1110503786" sldId="258"/>
            <ac:spMk id="23" creationId="{CD3DC5E6-7EE3-9C13-70ED-6FE43E79A3A5}"/>
          </ac:spMkLst>
        </pc:spChg>
        <pc:spChg chg="add del mod">
          <ac:chgData name="יהודה יונגשטין" userId="973c9d86b3a77211" providerId="LiveId" clId="{0EA018B3-1D58-452C-BCB0-19B38546FE49}" dt="2022-06-25T18:58:47.479" v="6808" actId="21"/>
          <ac:spMkLst>
            <pc:docMk/>
            <pc:sldMk cId="1110503786" sldId="258"/>
            <ac:spMk id="24" creationId="{83B9CA16-4907-4555-14BD-E1ACAACC80E5}"/>
          </ac:spMkLst>
        </pc:spChg>
        <pc:spChg chg="add mod">
          <ac:chgData name="יהודה יונגשטין" userId="973c9d86b3a77211" providerId="LiveId" clId="{0EA018B3-1D58-452C-BCB0-19B38546FE49}" dt="2022-06-26T10:40:00.927" v="10878" actId="14100"/>
          <ac:spMkLst>
            <pc:docMk/>
            <pc:sldMk cId="1110503786" sldId="258"/>
            <ac:spMk id="25" creationId="{4F0091B3-BDF1-4853-098E-619079385A1C}"/>
          </ac:spMkLst>
        </pc:spChg>
        <pc:spChg chg="add del mod">
          <ac:chgData name="יהודה יונגשטין" userId="973c9d86b3a77211" providerId="LiveId" clId="{0EA018B3-1D58-452C-BCB0-19B38546FE49}" dt="2022-06-25T18:58:47.479" v="6808" actId="21"/>
          <ac:spMkLst>
            <pc:docMk/>
            <pc:sldMk cId="1110503786" sldId="258"/>
            <ac:spMk id="25" creationId="{588B95C4-1E37-0F3E-D1FD-40F12DFFA967}"/>
          </ac:spMkLst>
        </pc:spChg>
        <pc:spChg chg="add del mod topLvl">
          <ac:chgData name="יהודה יונגשטין" userId="973c9d86b3a77211" providerId="LiveId" clId="{0EA018B3-1D58-452C-BCB0-19B38546FE49}" dt="2022-06-25T18:58:47.479" v="6808" actId="21"/>
          <ac:spMkLst>
            <pc:docMk/>
            <pc:sldMk cId="1110503786" sldId="258"/>
            <ac:spMk id="26" creationId="{66C25B68-FE11-901E-D03D-7495C3C685C7}"/>
          </ac:spMkLst>
        </pc:spChg>
        <pc:spChg chg="mod">
          <ac:chgData name="יהודה יונגשטין" userId="973c9d86b3a77211" providerId="LiveId" clId="{0EA018B3-1D58-452C-BCB0-19B38546FE49}" dt="2022-06-26T10:53:02.354" v="11124"/>
          <ac:spMkLst>
            <pc:docMk/>
            <pc:sldMk cId="1110503786" sldId="258"/>
            <ac:spMk id="29" creationId="{C0CE51CC-7B7D-B10B-4CFB-2346999C2F37}"/>
          </ac:spMkLst>
        </pc:spChg>
        <pc:spChg chg="add del mod">
          <ac:chgData name="יהודה יונגשטין" userId="973c9d86b3a77211" providerId="LiveId" clId="{0EA018B3-1D58-452C-BCB0-19B38546FE49}" dt="2022-06-24T08:03:58.832" v="3207" actId="478"/>
          <ac:spMkLst>
            <pc:docMk/>
            <pc:sldMk cId="1110503786" sldId="258"/>
            <ac:spMk id="30" creationId="{F9351FAA-800D-A5BD-19DC-14E38671BC1A}"/>
          </ac:spMkLst>
        </pc:spChg>
        <pc:spChg chg="add mod">
          <ac:chgData name="יהודה יונגשטין" userId="973c9d86b3a77211" providerId="LiveId" clId="{0EA018B3-1D58-452C-BCB0-19B38546FE49}" dt="2022-06-24T08:05:39.687" v="3261" actId="2085"/>
          <ac:spMkLst>
            <pc:docMk/>
            <pc:sldMk cId="1110503786" sldId="258"/>
            <ac:spMk id="31" creationId="{4DD7357B-1F05-5819-5586-7AEFA8DB4D8F}"/>
          </ac:spMkLst>
        </pc:spChg>
        <pc:spChg chg="add del mod">
          <ac:chgData name="יהודה יונגשטין" userId="973c9d86b3a77211" providerId="LiveId" clId="{0EA018B3-1D58-452C-BCB0-19B38546FE49}" dt="2022-06-24T07:43:43.104" v="2669" actId="478"/>
          <ac:spMkLst>
            <pc:docMk/>
            <pc:sldMk cId="1110503786" sldId="258"/>
            <ac:spMk id="32" creationId="{A42302E0-BC13-B7FC-3BCA-5BA6D6397BAB}"/>
          </ac:spMkLst>
        </pc:spChg>
        <pc:spChg chg="add mod">
          <ac:chgData name="יהודה יונגשטין" userId="973c9d86b3a77211" providerId="LiveId" clId="{0EA018B3-1D58-452C-BCB0-19B38546FE49}" dt="2022-06-24T08:04:53.947" v="3259" actId="164"/>
          <ac:spMkLst>
            <pc:docMk/>
            <pc:sldMk cId="1110503786" sldId="258"/>
            <ac:spMk id="33" creationId="{99DE56C7-6D28-AC50-24B7-45BC0570B970}"/>
          </ac:spMkLst>
        </pc:spChg>
        <pc:spChg chg="add mod">
          <ac:chgData name="יהודה יונגשטין" userId="973c9d86b3a77211" providerId="LiveId" clId="{0EA018B3-1D58-452C-BCB0-19B38546FE49}" dt="2022-06-24T08:04:53.947" v="3259" actId="164"/>
          <ac:spMkLst>
            <pc:docMk/>
            <pc:sldMk cId="1110503786" sldId="258"/>
            <ac:spMk id="34" creationId="{C61CB664-AE68-93E0-C404-3CA673A9AF35}"/>
          </ac:spMkLst>
        </pc:spChg>
        <pc:spChg chg="add mod">
          <ac:chgData name="יהודה יונגשטין" userId="973c9d86b3a77211" providerId="LiveId" clId="{0EA018B3-1D58-452C-BCB0-19B38546FE49}" dt="2022-06-24T08:04:53.947" v="3259" actId="164"/>
          <ac:spMkLst>
            <pc:docMk/>
            <pc:sldMk cId="1110503786" sldId="258"/>
            <ac:spMk id="35" creationId="{BB9D8159-F19B-F75A-3E85-CDDC9C4AB9A0}"/>
          </ac:spMkLst>
        </pc:spChg>
        <pc:spChg chg="add mod">
          <ac:chgData name="יהודה יונגשטין" userId="973c9d86b3a77211" providerId="LiveId" clId="{0EA018B3-1D58-452C-BCB0-19B38546FE49}" dt="2022-06-24T08:04:53.947" v="3259" actId="164"/>
          <ac:spMkLst>
            <pc:docMk/>
            <pc:sldMk cId="1110503786" sldId="258"/>
            <ac:spMk id="36" creationId="{42907EA2-9B4F-45EE-4D7B-99B719913E16}"/>
          </ac:spMkLst>
        </pc:spChg>
        <pc:spChg chg="add mod">
          <ac:chgData name="יהודה יונגשטין" userId="973c9d86b3a77211" providerId="LiveId" clId="{0EA018B3-1D58-452C-BCB0-19B38546FE49}" dt="2022-06-24T08:04:53.947" v="3259" actId="164"/>
          <ac:spMkLst>
            <pc:docMk/>
            <pc:sldMk cId="1110503786" sldId="258"/>
            <ac:spMk id="37" creationId="{1368A622-350C-EDF0-6F58-B3D5A2B236C2}"/>
          </ac:spMkLst>
        </pc:spChg>
        <pc:spChg chg="add mod">
          <ac:chgData name="יהודה יונגשטין" userId="973c9d86b3a77211" providerId="LiveId" clId="{0EA018B3-1D58-452C-BCB0-19B38546FE49}" dt="2022-06-24T08:04:53.947" v="3259" actId="164"/>
          <ac:spMkLst>
            <pc:docMk/>
            <pc:sldMk cId="1110503786" sldId="258"/>
            <ac:spMk id="38" creationId="{B1B5D408-70B6-6D29-CBE6-924269D4F5D7}"/>
          </ac:spMkLst>
        </pc:spChg>
        <pc:spChg chg="add mod">
          <ac:chgData name="יהודה יונגשטין" userId="973c9d86b3a77211" providerId="LiveId" clId="{0EA018B3-1D58-452C-BCB0-19B38546FE49}" dt="2022-06-24T08:04:53.947" v="3259" actId="164"/>
          <ac:spMkLst>
            <pc:docMk/>
            <pc:sldMk cId="1110503786" sldId="258"/>
            <ac:spMk id="39" creationId="{81C29055-B507-06EE-1C07-896D00FCEF50}"/>
          </ac:spMkLst>
        </pc:spChg>
        <pc:spChg chg="add del mod">
          <ac:chgData name="יהודה יונגשטין" userId="973c9d86b3a77211" providerId="LiveId" clId="{0EA018B3-1D58-452C-BCB0-19B38546FE49}" dt="2022-06-25T18:46:18.827" v="6719" actId="478"/>
          <ac:spMkLst>
            <pc:docMk/>
            <pc:sldMk cId="1110503786" sldId="258"/>
            <ac:spMk id="41" creationId="{E43425D1-5F92-CD21-A6C8-884C3805EBA5}"/>
          </ac:spMkLst>
        </pc:spChg>
        <pc:spChg chg="add del mod">
          <ac:chgData name="יהודה יונגשטין" userId="973c9d86b3a77211" providerId="LiveId" clId="{0EA018B3-1D58-452C-BCB0-19B38546FE49}" dt="2022-06-25T18:58:55.442" v="6811" actId="478"/>
          <ac:spMkLst>
            <pc:docMk/>
            <pc:sldMk cId="1110503786" sldId="258"/>
            <ac:spMk id="42" creationId="{F234646D-2C75-CAA7-2E7F-5BF94784037C}"/>
          </ac:spMkLst>
        </pc:spChg>
        <pc:spChg chg="add mod">
          <ac:chgData name="יהודה יונגשטין" userId="973c9d86b3a77211" providerId="LiveId" clId="{0EA018B3-1D58-452C-BCB0-19B38546FE49}" dt="2022-06-25T18:46:33.571" v="6720" actId="164"/>
          <ac:spMkLst>
            <pc:docMk/>
            <pc:sldMk cId="1110503786" sldId="258"/>
            <ac:spMk id="43" creationId="{19CEC61A-24C1-24D8-6ABF-8332F2FD0B08}"/>
          </ac:spMkLst>
        </pc:spChg>
        <pc:spChg chg="add mod">
          <ac:chgData name="יהודה יונגשטין" userId="973c9d86b3a77211" providerId="LiveId" clId="{0EA018B3-1D58-452C-BCB0-19B38546FE49}" dt="2022-06-25T19:18:40.987" v="7613" actId="20577"/>
          <ac:spMkLst>
            <pc:docMk/>
            <pc:sldMk cId="1110503786" sldId="258"/>
            <ac:spMk id="45" creationId="{30335775-7A8C-0716-E020-FC1479737D38}"/>
          </ac:spMkLst>
        </pc:spChg>
        <pc:spChg chg="add mod">
          <ac:chgData name="יהודה יונגשטין" userId="973c9d86b3a77211" providerId="LiveId" clId="{0EA018B3-1D58-452C-BCB0-19B38546FE49}" dt="2022-06-25T19:18:39.431" v="7612" actId="6549"/>
          <ac:spMkLst>
            <pc:docMk/>
            <pc:sldMk cId="1110503786" sldId="258"/>
            <ac:spMk id="46" creationId="{845911D1-5583-8F41-55A2-4301BF3C1682}"/>
          </ac:spMkLst>
        </pc:spChg>
        <pc:spChg chg="add mod">
          <ac:chgData name="יהודה יונגשטין" userId="973c9d86b3a77211" providerId="LiveId" clId="{0EA018B3-1D58-452C-BCB0-19B38546FE49}" dt="2022-06-25T19:18:39.431" v="7612" actId="6549"/>
          <ac:spMkLst>
            <pc:docMk/>
            <pc:sldMk cId="1110503786" sldId="258"/>
            <ac:spMk id="47" creationId="{22F89611-CBC6-604A-2F02-7BD08F154E86}"/>
          </ac:spMkLst>
        </pc:spChg>
        <pc:spChg chg="add mod">
          <ac:chgData name="יהודה יונגשטין" userId="973c9d86b3a77211" providerId="LiveId" clId="{0EA018B3-1D58-452C-BCB0-19B38546FE49}" dt="2022-06-25T19:18:39.431" v="7612" actId="6549"/>
          <ac:spMkLst>
            <pc:docMk/>
            <pc:sldMk cId="1110503786" sldId="258"/>
            <ac:spMk id="48" creationId="{64AAD2E7-69F7-2A10-9E83-BB85E61421B6}"/>
          </ac:spMkLst>
        </pc:spChg>
        <pc:spChg chg="add mod">
          <ac:chgData name="יהודה יונגשטין" userId="973c9d86b3a77211" providerId="LiveId" clId="{0EA018B3-1D58-452C-BCB0-19B38546FE49}" dt="2022-06-25T19:56:05.946" v="8474" actId="113"/>
          <ac:spMkLst>
            <pc:docMk/>
            <pc:sldMk cId="1110503786" sldId="258"/>
            <ac:spMk id="53" creationId="{7D62DC07-2567-5561-7576-843C8782E5EE}"/>
          </ac:spMkLst>
        </pc:spChg>
        <pc:spChg chg="add mod">
          <ac:chgData name="יהודה יונגשטין" userId="973c9d86b3a77211" providerId="LiveId" clId="{0EA018B3-1D58-452C-BCB0-19B38546FE49}" dt="2022-06-25T19:55:50.893" v="8464" actId="20577"/>
          <ac:spMkLst>
            <pc:docMk/>
            <pc:sldMk cId="1110503786" sldId="258"/>
            <ac:spMk id="54" creationId="{BC9C4D26-4632-B998-1F83-8A0CDB4090D3}"/>
          </ac:spMkLst>
        </pc:spChg>
        <pc:spChg chg="add mod">
          <ac:chgData name="יהודה יונגשטין" userId="973c9d86b3a77211" providerId="LiveId" clId="{0EA018B3-1D58-452C-BCB0-19B38546FE49}" dt="2022-06-25T19:55:50.893" v="8464" actId="20577"/>
          <ac:spMkLst>
            <pc:docMk/>
            <pc:sldMk cId="1110503786" sldId="258"/>
            <ac:spMk id="55" creationId="{04764B30-AA5A-2908-9E31-42C1B9E96853}"/>
          </ac:spMkLst>
        </pc:spChg>
        <pc:spChg chg="add del mod">
          <ac:chgData name="יהודה יונגשטין" userId="973c9d86b3a77211" providerId="LiveId" clId="{0EA018B3-1D58-452C-BCB0-19B38546FE49}" dt="2022-06-26T08:30:10.735" v="9150" actId="478"/>
          <ac:spMkLst>
            <pc:docMk/>
            <pc:sldMk cId="1110503786" sldId="258"/>
            <ac:spMk id="59" creationId="{793D2634-6C92-7186-3620-F873821BCA29}"/>
          </ac:spMkLst>
        </pc:spChg>
        <pc:spChg chg="add mod">
          <ac:chgData name="יהודה יונגשטין" userId="973c9d86b3a77211" providerId="LiveId" clId="{0EA018B3-1D58-452C-BCB0-19B38546FE49}" dt="2022-06-25T20:18:31.592" v="9058" actId="20577"/>
          <ac:spMkLst>
            <pc:docMk/>
            <pc:sldMk cId="1110503786" sldId="258"/>
            <ac:spMk id="60" creationId="{FBF5DEBD-FB0A-2A0B-AD75-BCE6BADE489F}"/>
          </ac:spMkLst>
        </pc:spChg>
        <pc:grpChg chg="add mod">
          <ac:chgData name="יהודה יונגשטין" userId="973c9d86b3a77211" providerId="LiveId" clId="{0EA018B3-1D58-452C-BCB0-19B38546FE49}" dt="2022-06-26T08:50:29.556" v="10214" actId="164"/>
          <ac:grpSpMkLst>
            <pc:docMk/>
            <pc:sldMk cId="1110503786" sldId="258"/>
            <ac:grpSpMk id="2" creationId="{C1C708B5-EB1C-3ADA-D853-ACD04586D464}"/>
          </ac:grpSpMkLst>
        </pc:grpChg>
        <pc:grpChg chg="add del mod">
          <ac:chgData name="יהודה יונגשטין" userId="973c9d86b3a77211" providerId="LiveId" clId="{0EA018B3-1D58-452C-BCB0-19B38546FE49}" dt="2022-06-26T16:01:45.100" v="13280" actId="478"/>
          <ac:grpSpMkLst>
            <pc:docMk/>
            <pc:sldMk cId="1110503786" sldId="258"/>
            <ac:grpSpMk id="3" creationId="{50C1626B-9326-EEA0-71B6-07CACA2305C3}"/>
          </ac:grpSpMkLst>
        </pc:grpChg>
        <pc:grpChg chg="mod">
          <ac:chgData name="יהודה יונגשטין" userId="973c9d86b3a77211" providerId="LiveId" clId="{0EA018B3-1D58-452C-BCB0-19B38546FE49}" dt="2022-06-25T18:46:33.571" v="6720" actId="164"/>
          <ac:grpSpMkLst>
            <pc:docMk/>
            <pc:sldMk cId="1110503786" sldId="258"/>
            <ac:grpSpMk id="21" creationId="{F0622EC5-3663-CD49-8087-2F9BFB2EB8F4}"/>
          </ac:grpSpMkLst>
        </pc:grpChg>
        <pc:grpChg chg="add del mod">
          <ac:chgData name="יהודה יונגשטין" userId="973c9d86b3a77211" providerId="LiveId" clId="{0EA018B3-1D58-452C-BCB0-19B38546FE49}" dt="2022-06-25T18:58:47.479" v="6808" actId="21"/>
          <ac:grpSpMkLst>
            <pc:docMk/>
            <pc:sldMk cId="1110503786" sldId="258"/>
            <ac:grpSpMk id="27" creationId="{2F64F266-E78B-6327-0411-8B381EDC6EDB}"/>
          </ac:grpSpMkLst>
        </pc:grpChg>
        <pc:grpChg chg="add mod">
          <ac:chgData name="יהודה יונגשטין" userId="973c9d86b3a77211" providerId="LiveId" clId="{0EA018B3-1D58-452C-BCB0-19B38546FE49}" dt="2022-06-26T16:01:46.898" v="13281" actId="1076"/>
          <ac:grpSpMkLst>
            <pc:docMk/>
            <pc:sldMk cId="1110503786" sldId="258"/>
            <ac:grpSpMk id="27" creationId="{D7AF567A-D571-BADA-49AB-986C637F4CCF}"/>
          </ac:grpSpMkLst>
        </pc:grpChg>
        <pc:grpChg chg="add mod">
          <ac:chgData name="יהודה יונגשטין" userId="973c9d86b3a77211" providerId="LiveId" clId="{0EA018B3-1D58-452C-BCB0-19B38546FE49}" dt="2022-06-24T08:04:53.947" v="3259" actId="164"/>
          <ac:grpSpMkLst>
            <pc:docMk/>
            <pc:sldMk cId="1110503786" sldId="258"/>
            <ac:grpSpMk id="28" creationId="{55FC123B-737F-F4F8-7599-4326D7F6489E}"/>
          </ac:grpSpMkLst>
        </pc:grpChg>
        <pc:grpChg chg="add del mod">
          <ac:chgData name="יהודה יונגשטין" userId="973c9d86b3a77211" providerId="LiveId" clId="{0EA018B3-1D58-452C-BCB0-19B38546FE49}" dt="2022-06-24T08:38:50.423" v="4222" actId="478"/>
          <ac:grpSpMkLst>
            <pc:docMk/>
            <pc:sldMk cId="1110503786" sldId="258"/>
            <ac:grpSpMk id="40" creationId="{E296C2C7-854E-D6C4-CA92-EE9D7D686BAC}"/>
          </ac:grpSpMkLst>
        </pc:grpChg>
        <pc:grpChg chg="add del mod">
          <ac:chgData name="יהודה יונגשטין" userId="973c9d86b3a77211" providerId="LiveId" clId="{0EA018B3-1D58-452C-BCB0-19B38546FE49}" dt="2022-06-26T16:01:39.310" v="13278" actId="478"/>
          <ac:grpSpMkLst>
            <pc:docMk/>
            <pc:sldMk cId="1110503786" sldId="258"/>
            <ac:grpSpMk id="44" creationId="{C092F4CB-E93B-259F-07C9-2292828B1A6C}"/>
          </ac:grpSpMkLst>
        </pc:grpChg>
        <pc:grpChg chg="add mod">
          <ac:chgData name="יהודה יונגשטין" userId="973c9d86b3a77211" providerId="LiveId" clId="{0EA018B3-1D58-452C-BCB0-19B38546FE49}" dt="2022-06-25T19:18:39.431" v="7612" actId="6549"/>
          <ac:grpSpMkLst>
            <pc:docMk/>
            <pc:sldMk cId="1110503786" sldId="258"/>
            <ac:grpSpMk id="51" creationId="{06FE8C23-263E-B089-A25B-290F7F9F31A2}"/>
          </ac:grpSpMkLst>
        </pc:grpChg>
        <pc:grpChg chg="add del mod">
          <ac:chgData name="יהודה יונגשטין" userId="973c9d86b3a77211" providerId="LiveId" clId="{0EA018B3-1D58-452C-BCB0-19B38546FE49}" dt="2022-06-26T16:01:40.892" v="13279" actId="478"/>
          <ac:grpSpMkLst>
            <pc:docMk/>
            <pc:sldMk cId="1110503786" sldId="258"/>
            <ac:grpSpMk id="52" creationId="{63B59926-535F-9213-9150-4020F755AF8B}"/>
          </ac:grpSpMkLst>
        </pc:grpChg>
        <pc:grpChg chg="add mod">
          <ac:chgData name="יהודה יונגשטין" userId="973c9d86b3a77211" providerId="LiveId" clId="{0EA018B3-1D58-452C-BCB0-19B38546FE49}" dt="2022-06-25T19:55:50.893" v="8464" actId="20577"/>
          <ac:grpSpMkLst>
            <pc:docMk/>
            <pc:sldMk cId="1110503786" sldId="258"/>
            <ac:grpSpMk id="56" creationId="{E7A536E6-C31A-EAFE-3E43-3EB7DC4EE7B3}"/>
          </ac:grpSpMkLst>
        </pc:grpChg>
        <pc:grpChg chg="add del mod">
          <ac:chgData name="יהודה יונגשטין" userId="973c9d86b3a77211" providerId="LiveId" clId="{0EA018B3-1D58-452C-BCB0-19B38546FE49}" dt="2022-06-25T19:59:05.465" v="8480" actId="478"/>
          <ac:grpSpMkLst>
            <pc:docMk/>
            <pc:sldMk cId="1110503786" sldId="258"/>
            <ac:grpSpMk id="57" creationId="{8B1C1B5A-2074-57E3-04DA-F3D7979F00B2}"/>
          </ac:grpSpMkLst>
        </pc:grpChg>
        <pc:grpChg chg="add del mod">
          <ac:chgData name="יהודה יונגשטין" userId="973c9d86b3a77211" providerId="LiveId" clId="{0EA018B3-1D58-452C-BCB0-19B38546FE49}" dt="2022-06-26T08:30:07.034" v="9148" actId="478"/>
          <ac:grpSpMkLst>
            <pc:docMk/>
            <pc:sldMk cId="1110503786" sldId="258"/>
            <ac:grpSpMk id="61" creationId="{5F810124-4ACC-856B-4300-52ED6A65A108}"/>
          </ac:grpSpMkLst>
        </pc:grpChg>
        <pc:graphicFrameChg chg="add del mod">
          <ac:chgData name="יהודה יונגשטין" userId="973c9d86b3a77211" providerId="LiveId" clId="{0EA018B3-1D58-452C-BCB0-19B38546FE49}" dt="2022-06-23T08:07:55.880" v="3" actId="478"/>
          <ac:graphicFrameMkLst>
            <pc:docMk/>
            <pc:sldMk cId="1110503786" sldId="258"/>
            <ac:graphicFrameMk id="9" creationId="{68B3B073-177A-5F42-7EDA-B5039533E875}"/>
          </ac:graphicFrameMkLst>
        </pc:graphicFrameChg>
        <pc:picChg chg="del">
          <ac:chgData name="יהודה יונגשטין" userId="973c9d86b3a77211" providerId="LiveId" clId="{0EA018B3-1D58-452C-BCB0-19B38546FE49}" dt="2022-06-24T09:10:48.678" v="4679" actId="478"/>
          <ac:picMkLst>
            <pc:docMk/>
            <pc:sldMk cId="1110503786" sldId="258"/>
            <ac:picMk id="2" creationId="{E8461DB4-CCE1-6C01-EC34-A976C4ABB5D4}"/>
          </ac:picMkLst>
        </pc:picChg>
        <pc:picChg chg="del">
          <ac:chgData name="יהודה יונגשטין" userId="973c9d86b3a77211" providerId="LiveId" clId="{0EA018B3-1D58-452C-BCB0-19B38546FE49}" dt="2022-06-24T08:38:55.081" v="4223" actId="478"/>
          <ac:picMkLst>
            <pc:docMk/>
            <pc:sldMk cId="1110503786" sldId="258"/>
            <ac:picMk id="3" creationId="{F5D7B36C-43CB-2BA3-C7A7-F2316BEE409C}"/>
          </ac:picMkLst>
        </pc:picChg>
        <pc:picChg chg="mod">
          <ac:chgData name="יהודה יונגשטין" userId="973c9d86b3a77211" providerId="LiveId" clId="{0EA018B3-1D58-452C-BCB0-19B38546FE49}" dt="2022-06-24T07:23:01.986" v="2482" actId="164"/>
          <ac:picMkLst>
            <pc:docMk/>
            <pc:sldMk cId="1110503786" sldId="258"/>
            <ac:picMk id="4" creationId="{06B0E522-0786-0FB2-E928-CA825EA14D21}"/>
          </ac:picMkLst>
        </pc:picChg>
        <pc:picChg chg="add del mod">
          <ac:chgData name="יהודה יונגשטין" userId="973c9d86b3a77211" providerId="LiveId" clId="{0EA018B3-1D58-452C-BCB0-19B38546FE49}" dt="2022-06-26T13:06:24.281" v="11491" actId="478"/>
          <ac:picMkLst>
            <pc:docMk/>
            <pc:sldMk cId="1110503786" sldId="258"/>
            <ac:picMk id="4" creationId="{0F70759F-AE28-FB15-6AC9-A860983AA3E8}"/>
          </ac:picMkLst>
        </pc:picChg>
        <pc:picChg chg="mod modCrop">
          <ac:chgData name="יהודה יונגשטין" userId="973c9d86b3a77211" providerId="LiveId" clId="{0EA018B3-1D58-452C-BCB0-19B38546FE49}" dt="2022-06-24T07:26:14.790" v="2483" actId="1076"/>
          <ac:picMkLst>
            <pc:docMk/>
            <pc:sldMk cId="1110503786" sldId="258"/>
            <ac:picMk id="7" creationId="{2677FC70-9288-0F22-1F4D-7DA5B10ABE01}"/>
          </ac:picMkLst>
        </pc:picChg>
        <pc:picChg chg="mod">
          <ac:chgData name="יהודה יונגשטין" userId="973c9d86b3a77211" providerId="LiveId" clId="{0EA018B3-1D58-452C-BCB0-19B38546FE49}" dt="2022-06-25T20:18:19.444" v="9056" actId="14100"/>
          <ac:picMkLst>
            <pc:docMk/>
            <pc:sldMk cId="1110503786" sldId="258"/>
            <ac:picMk id="8" creationId="{F2ADCCA6-E5A8-24FE-1DF4-D162DDAB443B}"/>
          </ac:picMkLst>
        </pc:picChg>
        <pc:picChg chg="add mod">
          <ac:chgData name="יהודה יונגשטין" userId="973c9d86b3a77211" providerId="LiveId" clId="{0EA018B3-1D58-452C-BCB0-19B38546FE49}" dt="2022-06-26T10:39:43.639" v="10876" actId="1076"/>
          <ac:picMkLst>
            <pc:docMk/>
            <pc:sldMk cId="1110503786" sldId="258"/>
            <ac:picMk id="12" creationId="{690C5911-07F0-39E6-5EA5-6B070679BAFE}"/>
          </ac:picMkLst>
        </pc:picChg>
        <pc:picChg chg="del mod">
          <ac:chgData name="יהודה יונגשטין" userId="973c9d86b3a77211" providerId="LiveId" clId="{0EA018B3-1D58-452C-BCB0-19B38546FE49}" dt="2022-06-23T11:35:01.737" v="48" actId="478"/>
          <ac:picMkLst>
            <pc:docMk/>
            <pc:sldMk cId="1110503786" sldId="258"/>
            <ac:picMk id="14" creationId="{D0F03913-97DF-E8F1-FA2D-8DF711573D1C}"/>
          </ac:picMkLst>
        </pc:picChg>
        <pc:picChg chg="add mod">
          <ac:chgData name="יהודה יונגשטין" userId="973c9d86b3a77211" providerId="LiveId" clId="{0EA018B3-1D58-452C-BCB0-19B38546FE49}" dt="2022-06-25T19:55:50.893" v="8464" actId="20577"/>
          <ac:picMkLst>
            <pc:docMk/>
            <pc:sldMk cId="1110503786" sldId="258"/>
            <ac:picMk id="15" creationId="{5EA72782-F35F-3649-B0C2-A77C4C249965}"/>
          </ac:picMkLst>
        </pc:picChg>
        <pc:picChg chg="add del mod">
          <ac:chgData name="יהודה יונגשטין" userId="973c9d86b3a77211" providerId="LiveId" clId="{0EA018B3-1D58-452C-BCB0-19B38546FE49}" dt="2022-06-26T09:44:11.032" v="10656" actId="478"/>
          <ac:picMkLst>
            <pc:docMk/>
            <pc:sldMk cId="1110503786" sldId="258"/>
            <ac:picMk id="16" creationId="{A9F21C86-D878-21CE-1F45-6A84A9F4B5E9}"/>
          </ac:picMkLst>
        </pc:picChg>
        <pc:picChg chg="add mod">
          <ac:chgData name="יהודה יונגשטין" userId="973c9d86b3a77211" providerId="LiveId" clId="{0EA018B3-1D58-452C-BCB0-19B38546FE49}" dt="2022-06-25T19:55:50.893" v="8464" actId="20577"/>
          <ac:picMkLst>
            <pc:docMk/>
            <pc:sldMk cId="1110503786" sldId="258"/>
            <ac:picMk id="17" creationId="{B77708C0-0D7A-9018-A4BF-C8C553A2AB71}"/>
          </ac:picMkLst>
        </pc:picChg>
        <pc:picChg chg="mod">
          <ac:chgData name="יהודה יונגשטין" userId="973c9d86b3a77211" providerId="LiveId" clId="{0EA018B3-1D58-452C-BCB0-19B38546FE49}" dt="2022-06-26T10:39:50.298" v="10877" actId="1076"/>
          <ac:picMkLst>
            <pc:docMk/>
            <pc:sldMk cId="1110503786" sldId="258"/>
            <ac:picMk id="18" creationId="{3A698938-EF9B-6B6B-2A46-3A3918DFCDDB}"/>
          </ac:picMkLst>
        </pc:picChg>
        <pc:picChg chg="add del mod topLvl">
          <ac:chgData name="יהודה יונגשטין" userId="973c9d86b3a77211" providerId="LiveId" clId="{0EA018B3-1D58-452C-BCB0-19B38546FE49}" dt="2022-06-25T18:58:51.460" v="6809" actId="478"/>
          <ac:picMkLst>
            <pc:docMk/>
            <pc:sldMk cId="1110503786" sldId="258"/>
            <ac:picMk id="23" creationId="{76700A32-32CD-CC17-6767-88683A63A0FE}"/>
          </ac:picMkLst>
        </pc:picChg>
        <pc:picChg chg="mod">
          <ac:chgData name="יהודה יונגשטין" userId="973c9d86b3a77211" providerId="LiveId" clId="{0EA018B3-1D58-452C-BCB0-19B38546FE49}" dt="2022-06-26T10:53:02.354" v="11124"/>
          <ac:picMkLst>
            <pc:docMk/>
            <pc:sldMk cId="1110503786" sldId="258"/>
            <ac:picMk id="28" creationId="{24397854-430A-45D2-D99E-56440EB65685}"/>
          </ac:picMkLst>
        </pc:picChg>
        <pc:picChg chg="add mod ord">
          <ac:chgData name="יהודה יונגשטין" userId="973c9d86b3a77211" providerId="LiveId" clId="{0EA018B3-1D58-452C-BCB0-19B38546FE49}" dt="2022-06-25T19:18:39.431" v="7612" actId="6549"/>
          <ac:picMkLst>
            <pc:docMk/>
            <pc:sldMk cId="1110503786" sldId="258"/>
            <ac:picMk id="50" creationId="{35D31D05-9420-3A6D-B4C8-BF6B95B78089}"/>
          </ac:picMkLst>
        </pc:picChg>
      </pc:sldChg>
      <pc:sldChg chg="addSp delSp modSp add del mod ord setBg">
        <pc:chgData name="יהודה יונגשטין" userId="973c9d86b3a77211" providerId="LiveId" clId="{0EA018B3-1D58-452C-BCB0-19B38546FE49}" dt="2022-06-26T21:09:04.825" v="14365" actId="47"/>
        <pc:sldMkLst>
          <pc:docMk/>
          <pc:sldMk cId="2412973268" sldId="259"/>
        </pc:sldMkLst>
        <pc:spChg chg="mod">
          <ac:chgData name="יהודה יונגשטין" userId="973c9d86b3a77211" providerId="LiveId" clId="{0EA018B3-1D58-452C-BCB0-19B38546FE49}" dt="2022-06-26T12:29:30.369" v="11486" actId="14100"/>
          <ac:spMkLst>
            <pc:docMk/>
            <pc:sldMk cId="2412973268" sldId="259"/>
            <ac:spMk id="4" creationId="{3F252BE7-52B2-7347-FE8A-A850C9132EE6}"/>
          </ac:spMkLst>
        </pc:spChg>
        <pc:spChg chg="del mod topLvl">
          <ac:chgData name="יהודה יונגשטין" userId="973c9d86b3a77211" providerId="LiveId" clId="{0EA018B3-1D58-452C-BCB0-19B38546FE49}" dt="2022-06-26T10:58:19.986" v="11181" actId="478"/>
          <ac:spMkLst>
            <pc:docMk/>
            <pc:sldMk cId="2412973268" sldId="259"/>
            <ac:spMk id="21" creationId="{084B57D8-ED52-8DC6-9DBB-D0658C273F14}"/>
          </ac:spMkLst>
        </pc:spChg>
        <pc:spChg chg="del mod">
          <ac:chgData name="יהודה יונגשטין" userId="973c9d86b3a77211" providerId="LiveId" clId="{0EA018B3-1D58-452C-BCB0-19B38546FE49}" dt="2022-06-26T10:58:19.986" v="11181" actId="478"/>
          <ac:spMkLst>
            <pc:docMk/>
            <pc:sldMk cId="2412973268" sldId="259"/>
            <ac:spMk id="22" creationId="{FD194595-F9E9-041A-38FC-3CD2B07745A0}"/>
          </ac:spMkLst>
        </pc:spChg>
        <pc:spChg chg="add mod">
          <ac:chgData name="יהודה יונגשטין" userId="973c9d86b3a77211" providerId="LiveId" clId="{0EA018B3-1D58-452C-BCB0-19B38546FE49}" dt="2022-06-26T13:14:54.964" v="11508" actId="164"/>
          <ac:spMkLst>
            <pc:docMk/>
            <pc:sldMk cId="2412973268" sldId="259"/>
            <ac:spMk id="29" creationId="{C07CF38B-0B27-9B00-E074-FED4310F1F23}"/>
          </ac:spMkLst>
        </pc:spChg>
        <pc:spChg chg="add mod">
          <ac:chgData name="יהודה יונגשטין" userId="973c9d86b3a77211" providerId="LiveId" clId="{0EA018B3-1D58-452C-BCB0-19B38546FE49}" dt="2022-06-26T14:32:00.692" v="11571" actId="14100"/>
          <ac:spMkLst>
            <pc:docMk/>
            <pc:sldMk cId="2412973268" sldId="259"/>
            <ac:spMk id="35" creationId="{3EAFEDCE-4076-1CCE-8586-710A383B0328}"/>
          </ac:spMkLst>
        </pc:spChg>
        <pc:spChg chg="mod">
          <ac:chgData name="יהודה יונגשטין" userId="973c9d86b3a77211" providerId="LiveId" clId="{0EA018B3-1D58-452C-BCB0-19B38546FE49}" dt="2022-06-26T12:02:08.065" v="11480" actId="14100"/>
          <ac:spMkLst>
            <pc:docMk/>
            <pc:sldMk cId="2412973268" sldId="259"/>
            <ac:spMk id="59" creationId="{D2A56B1C-F796-8B50-C679-54D6E1855F98}"/>
          </ac:spMkLst>
        </pc:spChg>
        <pc:spChg chg="mod">
          <ac:chgData name="יהודה יונגשטין" userId="973c9d86b3a77211" providerId="LiveId" clId="{0EA018B3-1D58-452C-BCB0-19B38546FE49}" dt="2022-06-26T12:02:22.004" v="11482" actId="1076"/>
          <ac:spMkLst>
            <pc:docMk/>
            <pc:sldMk cId="2412973268" sldId="259"/>
            <ac:spMk id="60" creationId="{422C3525-FEFE-0303-68FE-17326914D78B}"/>
          </ac:spMkLst>
        </pc:spChg>
        <pc:spChg chg="mod">
          <ac:chgData name="יהודה יונגשטין" userId="973c9d86b3a77211" providerId="LiveId" clId="{0EA018B3-1D58-452C-BCB0-19B38546FE49}" dt="2022-06-26T15:58:34.749" v="13096" actId="20577"/>
          <ac:spMkLst>
            <pc:docMk/>
            <pc:sldMk cId="2412973268" sldId="259"/>
            <ac:spMk id="64" creationId="{BFDD2648-C6BC-5719-8FB3-EA1899A00CEB}"/>
          </ac:spMkLst>
        </pc:spChg>
        <pc:spChg chg="mod">
          <ac:chgData name="יהודה יונגשטין" userId="973c9d86b3a77211" providerId="LiveId" clId="{0EA018B3-1D58-452C-BCB0-19B38546FE49}" dt="2022-06-26T15:58:34.749" v="13096" actId="20577"/>
          <ac:spMkLst>
            <pc:docMk/>
            <pc:sldMk cId="2412973268" sldId="259"/>
            <ac:spMk id="65" creationId="{8A5C5FE6-8DDC-AC23-3CED-9FEBAEF3864A}"/>
          </ac:spMkLst>
        </pc:spChg>
        <pc:spChg chg="mod">
          <ac:chgData name="יהודה יונגשטין" userId="973c9d86b3a77211" providerId="LiveId" clId="{0EA018B3-1D58-452C-BCB0-19B38546FE49}" dt="2022-06-26T15:58:49.440" v="13098" actId="14100"/>
          <ac:spMkLst>
            <pc:docMk/>
            <pc:sldMk cId="2412973268" sldId="259"/>
            <ac:spMk id="66" creationId="{9D83B4D4-06CC-52B8-320B-BBD8B187C6AB}"/>
          </ac:spMkLst>
        </pc:spChg>
        <pc:spChg chg="mod">
          <ac:chgData name="יהודה יונגשטין" userId="973c9d86b3a77211" providerId="LiveId" clId="{0EA018B3-1D58-452C-BCB0-19B38546FE49}" dt="2022-06-26T15:58:34.749" v="13096" actId="20577"/>
          <ac:spMkLst>
            <pc:docMk/>
            <pc:sldMk cId="2412973268" sldId="259"/>
            <ac:spMk id="67" creationId="{E93F7DFE-D22F-FC95-BB7C-84295BA7B827}"/>
          </ac:spMkLst>
        </pc:spChg>
        <pc:spChg chg="mod">
          <ac:chgData name="יהודה יונגשטין" userId="973c9d86b3a77211" providerId="LiveId" clId="{0EA018B3-1D58-452C-BCB0-19B38546FE49}" dt="2022-06-26T15:14:28.669" v="11575" actId="113"/>
          <ac:spMkLst>
            <pc:docMk/>
            <pc:sldMk cId="2412973268" sldId="259"/>
            <ac:spMk id="69" creationId="{3697A3BE-21AD-D8FE-CD15-9CA20C2C11B9}"/>
          </ac:spMkLst>
        </pc:spChg>
        <pc:spChg chg="mod">
          <ac:chgData name="יהודה יונגשטין" userId="973c9d86b3a77211" providerId="LiveId" clId="{0EA018B3-1D58-452C-BCB0-19B38546FE49}" dt="2022-06-26T10:35:21.279" v="10810" actId="403"/>
          <ac:spMkLst>
            <pc:docMk/>
            <pc:sldMk cId="2412973268" sldId="259"/>
            <ac:spMk id="72" creationId="{3C902661-20F0-BB40-C4FC-6D9264799563}"/>
          </ac:spMkLst>
        </pc:spChg>
        <pc:spChg chg="mod">
          <ac:chgData name="יהודה יונגשטין" userId="973c9d86b3a77211" providerId="LiveId" clId="{0EA018B3-1D58-452C-BCB0-19B38546FE49}" dt="2022-06-26T10:35:13.225" v="10807" actId="403"/>
          <ac:spMkLst>
            <pc:docMk/>
            <pc:sldMk cId="2412973268" sldId="259"/>
            <ac:spMk id="73" creationId="{0D40CB2A-4443-8714-2AFA-EC8BA643D07F}"/>
          </ac:spMkLst>
        </pc:spChg>
        <pc:spChg chg="mod">
          <ac:chgData name="יהודה יונגשטין" userId="973c9d86b3a77211" providerId="LiveId" clId="{0EA018B3-1D58-452C-BCB0-19B38546FE49}" dt="2022-06-26T10:34:58.538" v="10804" actId="403"/>
          <ac:spMkLst>
            <pc:docMk/>
            <pc:sldMk cId="2412973268" sldId="259"/>
            <ac:spMk id="74" creationId="{904F75F4-B1BA-AC71-9C5B-19024BC80BDB}"/>
          </ac:spMkLst>
        </pc:spChg>
        <pc:spChg chg="mod">
          <ac:chgData name="יהודה יונגשטין" userId="973c9d86b3a77211" providerId="LiveId" clId="{0EA018B3-1D58-452C-BCB0-19B38546FE49}" dt="2022-06-26T15:15:12.682" v="11597" actId="20577"/>
          <ac:spMkLst>
            <pc:docMk/>
            <pc:sldMk cId="2412973268" sldId="259"/>
            <ac:spMk id="77" creationId="{974014CC-0C2F-0959-EFD9-E6B2BF2ABAD9}"/>
          </ac:spMkLst>
        </pc:spChg>
        <pc:spChg chg="mod">
          <ac:chgData name="יהודה יונגשטין" userId="973c9d86b3a77211" providerId="LiveId" clId="{0EA018B3-1D58-452C-BCB0-19B38546FE49}" dt="2022-06-26T11:35:23.982" v="11448" actId="403"/>
          <ac:spMkLst>
            <pc:docMk/>
            <pc:sldMk cId="2412973268" sldId="259"/>
            <ac:spMk id="79" creationId="{AA8A97C4-1EE4-B0CB-5744-02964646854A}"/>
          </ac:spMkLst>
        </pc:spChg>
        <pc:spChg chg="mod">
          <ac:chgData name="יהודה יונגשטין" userId="973c9d86b3a77211" providerId="LiveId" clId="{0EA018B3-1D58-452C-BCB0-19B38546FE49}" dt="2022-06-26T11:35:23.982" v="11448" actId="403"/>
          <ac:spMkLst>
            <pc:docMk/>
            <pc:sldMk cId="2412973268" sldId="259"/>
            <ac:spMk id="80" creationId="{90472988-61A1-CDDE-4A5E-49665CF92E00}"/>
          </ac:spMkLst>
        </pc:spChg>
        <pc:spChg chg="add mod">
          <ac:chgData name="יהודה יונגשטין" userId="973c9d86b3a77211" providerId="LiveId" clId="{0EA018B3-1D58-452C-BCB0-19B38546FE49}" dt="2022-06-26T10:47:29.914" v="11028" actId="121"/>
          <ac:spMkLst>
            <pc:docMk/>
            <pc:sldMk cId="2412973268" sldId="259"/>
            <ac:spMk id="88" creationId="{16C00491-602E-BA82-F01C-6466480D8C70}"/>
          </ac:spMkLst>
        </pc:spChg>
        <pc:spChg chg="add mod">
          <ac:chgData name="יהודה יונגשטין" userId="973c9d86b3a77211" providerId="LiveId" clId="{0EA018B3-1D58-452C-BCB0-19B38546FE49}" dt="2022-06-26T15:43:09.552" v="12878" actId="20577"/>
          <ac:spMkLst>
            <pc:docMk/>
            <pc:sldMk cId="2412973268" sldId="259"/>
            <ac:spMk id="89" creationId="{29F5DA2B-79A0-5615-23FE-72F09FF1143F}"/>
          </ac:spMkLst>
        </pc:spChg>
        <pc:spChg chg="mod">
          <ac:chgData name="יהודה יונגשטין" userId="973c9d86b3a77211" providerId="LiveId" clId="{0EA018B3-1D58-452C-BCB0-19B38546FE49}" dt="2022-06-26T16:03:51.266" v="13289" actId="1076"/>
          <ac:spMkLst>
            <pc:docMk/>
            <pc:sldMk cId="2412973268" sldId="259"/>
            <ac:spMk id="92" creationId="{C1B3AC66-42CE-4921-F741-46618215F50B}"/>
          </ac:spMkLst>
        </pc:spChg>
        <pc:spChg chg="mod">
          <ac:chgData name="יהודה יונגשטין" userId="973c9d86b3a77211" providerId="LiveId" clId="{0EA018B3-1D58-452C-BCB0-19B38546FE49}" dt="2022-06-26T15:39:03.384" v="12393" actId="20577"/>
          <ac:spMkLst>
            <pc:docMk/>
            <pc:sldMk cId="2412973268" sldId="259"/>
            <ac:spMk id="95" creationId="{34900477-541F-3C34-9720-9559F8604A8C}"/>
          </ac:spMkLst>
        </pc:spChg>
        <pc:spChg chg="mod">
          <ac:chgData name="יהודה יונגשטין" userId="973c9d86b3a77211" providerId="LiveId" clId="{0EA018B3-1D58-452C-BCB0-19B38546FE49}" dt="2022-06-26T15:39:03.384" v="12393" actId="20577"/>
          <ac:spMkLst>
            <pc:docMk/>
            <pc:sldMk cId="2412973268" sldId="259"/>
            <ac:spMk id="96" creationId="{B4B90C4D-1E79-7F3D-6991-0F6A39E5D1BE}"/>
          </ac:spMkLst>
        </pc:spChg>
        <pc:spChg chg="mod">
          <ac:chgData name="יהודה יונגשטין" userId="973c9d86b3a77211" providerId="LiveId" clId="{0EA018B3-1D58-452C-BCB0-19B38546FE49}" dt="2022-06-26T10:46:51.078" v="10909"/>
          <ac:spMkLst>
            <pc:docMk/>
            <pc:sldMk cId="2412973268" sldId="259"/>
            <ac:spMk id="99" creationId="{335CE312-BCD1-9908-5755-097A8D37CD64}"/>
          </ac:spMkLst>
        </pc:spChg>
        <pc:spChg chg="mod">
          <ac:chgData name="יהודה יונגשטין" userId="973c9d86b3a77211" providerId="LiveId" clId="{0EA018B3-1D58-452C-BCB0-19B38546FE49}" dt="2022-06-26T15:43:19.963" v="12882" actId="20577"/>
          <ac:spMkLst>
            <pc:docMk/>
            <pc:sldMk cId="2412973268" sldId="259"/>
            <ac:spMk id="100" creationId="{063E84C0-C5FE-C638-CB83-0C6DC86F123A}"/>
          </ac:spMkLst>
        </pc:spChg>
        <pc:spChg chg="add mod">
          <ac:chgData name="יהודה יונגשטין" userId="973c9d86b3a77211" providerId="LiveId" clId="{0EA018B3-1D58-452C-BCB0-19B38546FE49}" dt="2022-06-26T10:58:43.811" v="11192" actId="20577"/>
          <ac:spMkLst>
            <pc:docMk/>
            <pc:sldMk cId="2412973268" sldId="259"/>
            <ac:spMk id="101" creationId="{3B3A0A28-3BA6-1CCC-7AD4-A236354F867B}"/>
          </ac:spMkLst>
        </pc:spChg>
        <pc:spChg chg="add mod">
          <ac:chgData name="יהודה יונגשטין" userId="973c9d86b3a77211" providerId="LiveId" clId="{0EA018B3-1D58-452C-BCB0-19B38546FE49}" dt="2022-06-26T10:58:39.496" v="11188" actId="20577"/>
          <ac:spMkLst>
            <pc:docMk/>
            <pc:sldMk cId="2412973268" sldId="259"/>
            <ac:spMk id="102" creationId="{9DA10AE0-76DC-AD18-9C4D-7099A9DE5748}"/>
          </ac:spMkLst>
        </pc:spChg>
        <pc:spChg chg="mod">
          <ac:chgData name="יהודה יונגשטין" userId="973c9d86b3a77211" providerId="LiveId" clId="{0EA018B3-1D58-452C-BCB0-19B38546FE49}" dt="2022-06-26T15:20:52.957" v="11679" actId="14100"/>
          <ac:spMkLst>
            <pc:docMk/>
            <pc:sldMk cId="2412973268" sldId="259"/>
            <ac:spMk id="119" creationId="{B1B62AB0-4B50-8D14-0E56-2C19024E5C41}"/>
          </ac:spMkLst>
        </pc:spChg>
        <pc:spChg chg="mod">
          <ac:chgData name="יהודה יונגשטין" userId="973c9d86b3a77211" providerId="LiveId" clId="{0EA018B3-1D58-452C-BCB0-19B38546FE49}" dt="2022-06-26T15:19:01.731" v="11662" actId="20577"/>
          <ac:spMkLst>
            <pc:docMk/>
            <pc:sldMk cId="2412973268" sldId="259"/>
            <ac:spMk id="120" creationId="{1EAAD194-B544-0C09-1650-F8D88797F55B}"/>
          </ac:spMkLst>
        </pc:spChg>
        <pc:spChg chg="del mod topLvl">
          <ac:chgData name="יהודה יונגשטין" userId="973c9d86b3a77211" providerId="LiveId" clId="{0EA018B3-1D58-452C-BCB0-19B38546FE49}" dt="2022-06-26T15:18:51.813" v="11654" actId="478"/>
          <ac:spMkLst>
            <pc:docMk/>
            <pc:sldMk cId="2412973268" sldId="259"/>
            <ac:spMk id="121" creationId="{C4B3FD0A-7583-EE0E-C974-3164CB779A28}"/>
          </ac:spMkLst>
        </pc:spChg>
        <pc:spChg chg="del mod">
          <ac:chgData name="יהודה יונגשטין" userId="973c9d86b3a77211" providerId="LiveId" clId="{0EA018B3-1D58-452C-BCB0-19B38546FE49}" dt="2022-06-26T15:18:49.923" v="11653" actId="478"/>
          <ac:spMkLst>
            <pc:docMk/>
            <pc:sldMk cId="2412973268" sldId="259"/>
            <ac:spMk id="122" creationId="{56636079-68D7-AAA2-A3AA-08CF5054AE34}"/>
          </ac:spMkLst>
        </pc:spChg>
        <pc:spChg chg="mod">
          <ac:chgData name="יהודה יונגשטין" userId="973c9d86b3a77211" providerId="LiveId" clId="{0EA018B3-1D58-452C-BCB0-19B38546FE49}" dt="2022-06-26T15:19:18.807" v="11663"/>
          <ac:spMkLst>
            <pc:docMk/>
            <pc:sldMk cId="2412973268" sldId="259"/>
            <ac:spMk id="126" creationId="{2FA2E40C-0E7C-91A2-F91C-E901E95E4259}"/>
          </ac:spMkLst>
        </pc:spChg>
        <pc:spChg chg="mod">
          <ac:chgData name="יהודה יונגשטין" userId="973c9d86b3a77211" providerId="LiveId" clId="{0EA018B3-1D58-452C-BCB0-19B38546FE49}" dt="2022-06-26T15:19:18.807" v="11663"/>
          <ac:spMkLst>
            <pc:docMk/>
            <pc:sldMk cId="2412973268" sldId="259"/>
            <ac:spMk id="127" creationId="{A6C1C80A-E7F3-7186-931E-E1564986B312}"/>
          </ac:spMkLst>
        </pc:spChg>
        <pc:spChg chg="mod">
          <ac:chgData name="יהודה יונגשטין" userId="973c9d86b3a77211" providerId="LiveId" clId="{0EA018B3-1D58-452C-BCB0-19B38546FE49}" dt="2022-06-26T15:19:18.807" v="11663"/>
          <ac:spMkLst>
            <pc:docMk/>
            <pc:sldMk cId="2412973268" sldId="259"/>
            <ac:spMk id="128" creationId="{A8D27B59-25D2-D5D9-48DE-FA5EA96C4D21}"/>
          </ac:spMkLst>
        </pc:spChg>
        <pc:spChg chg="mod">
          <ac:chgData name="יהודה יונגשטין" userId="973c9d86b3a77211" providerId="LiveId" clId="{0EA018B3-1D58-452C-BCB0-19B38546FE49}" dt="2022-06-26T15:19:18.807" v="11663"/>
          <ac:spMkLst>
            <pc:docMk/>
            <pc:sldMk cId="2412973268" sldId="259"/>
            <ac:spMk id="129" creationId="{D45C2FBD-B81F-1D59-7217-F84BDDCBB443}"/>
          </ac:spMkLst>
        </pc:spChg>
        <pc:spChg chg="mod">
          <ac:chgData name="יהודה יונגשטין" userId="973c9d86b3a77211" providerId="LiveId" clId="{0EA018B3-1D58-452C-BCB0-19B38546FE49}" dt="2022-06-26T15:42:41.243" v="12874" actId="14100"/>
          <ac:spMkLst>
            <pc:docMk/>
            <pc:sldMk cId="2412973268" sldId="259"/>
            <ac:spMk id="131" creationId="{AE99F878-7F64-E243-C73A-36C167C60B8B}"/>
          </ac:spMkLst>
        </pc:spChg>
        <pc:spChg chg="mod">
          <ac:chgData name="יהודה יונגשטין" userId="973c9d86b3a77211" providerId="LiveId" clId="{0EA018B3-1D58-452C-BCB0-19B38546FE49}" dt="2022-06-26T15:42:32.859" v="12873" actId="20577"/>
          <ac:spMkLst>
            <pc:docMk/>
            <pc:sldMk cId="2412973268" sldId="259"/>
            <ac:spMk id="132" creationId="{B572F187-4EF4-45DC-A86F-AD57B40D278A}"/>
          </ac:spMkLst>
        </pc:spChg>
        <pc:spChg chg="mod">
          <ac:chgData name="יהודה יונגשטין" userId="973c9d86b3a77211" providerId="LiveId" clId="{0EA018B3-1D58-452C-BCB0-19B38546FE49}" dt="2022-06-26T15:48:27.989" v="12916" actId="20577"/>
          <ac:spMkLst>
            <pc:docMk/>
            <pc:sldMk cId="2412973268" sldId="259"/>
            <ac:spMk id="134" creationId="{49571B3E-8AA6-6C1E-071A-6A0D55481047}"/>
          </ac:spMkLst>
        </pc:spChg>
        <pc:spChg chg="mod">
          <ac:chgData name="יהודה יונגשטין" userId="973c9d86b3a77211" providerId="LiveId" clId="{0EA018B3-1D58-452C-BCB0-19B38546FE49}" dt="2022-06-26T15:43:29.789" v="12883"/>
          <ac:spMkLst>
            <pc:docMk/>
            <pc:sldMk cId="2412973268" sldId="259"/>
            <ac:spMk id="135" creationId="{E0B8EB4F-8D86-EDEA-78D7-1C0AC9F4D2C6}"/>
          </ac:spMkLst>
        </pc:spChg>
        <pc:spChg chg="add del mod">
          <ac:chgData name="יהודה יונגשטין" userId="973c9d86b3a77211" providerId="LiveId" clId="{0EA018B3-1D58-452C-BCB0-19B38546FE49}" dt="2022-06-26T15:48:36.943" v="12920"/>
          <ac:spMkLst>
            <pc:docMk/>
            <pc:sldMk cId="2412973268" sldId="259"/>
            <ac:spMk id="136" creationId="{1BE7E4AF-0FC5-F49F-5CBF-D65C78C1EE32}"/>
          </ac:spMkLst>
        </pc:spChg>
        <pc:spChg chg="mod">
          <ac:chgData name="יהודה יונגשטין" userId="973c9d86b3a77211" providerId="LiveId" clId="{0EA018B3-1D58-452C-BCB0-19B38546FE49}" dt="2022-06-26T15:48:56.523" v="12991" actId="20577"/>
          <ac:spMkLst>
            <pc:docMk/>
            <pc:sldMk cId="2412973268" sldId="259"/>
            <ac:spMk id="138" creationId="{74CEE237-B9BE-DFB6-56AB-246F6AF74C5B}"/>
          </ac:spMkLst>
        </pc:spChg>
        <pc:spChg chg="mod">
          <ac:chgData name="יהודה יונגשטין" userId="973c9d86b3a77211" providerId="LiveId" clId="{0EA018B3-1D58-452C-BCB0-19B38546FE49}" dt="2022-06-26T15:48:56.523" v="12991" actId="20577"/>
          <ac:spMkLst>
            <pc:docMk/>
            <pc:sldMk cId="2412973268" sldId="259"/>
            <ac:spMk id="139" creationId="{D96037B6-6AD1-2A4C-2C76-E9E0A15F4CD9}"/>
          </ac:spMkLst>
        </pc:spChg>
        <pc:spChg chg="add mod">
          <ac:chgData name="יהודה יונגשטין" userId="973c9d86b3a77211" providerId="LiveId" clId="{0EA018B3-1D58-452C-BCB0-19B38546FE49}" dt="2022-06-26T15:55:12.806" v="13086" actId="20577"/>
          <ac:spMkLst>
            <pc:docMk/>
            <pc:sldMk cId="2412973268" sldId="259"/>
            <ac:spMk id="140" creationId="{6A598EC5-11BF-41A9-F1AC-6BDEE1ED7C9C}"/>
          </ac:spMkLst>
        </pc:spChg>
        <pc:spChg chg="mod">
          <ac:chgData name="יהודה יונגשטין" userId="973c9d86b3a77211" providerId="LiveId" clId="{0EA018B3-1D58-452C-BCB0-19B38546FE49}" dt="2022-06-26T10:44:23.978" v="10899" actId="1076"/>
          <ac:spMkLst>
            <pc:docMk/>
            <pc:sldMk cId="2412973268" sldId="259"/>
            <ac:spMk id="150" creationId="{55486D3E-6472-5F0A-95A9-B8EB79FBDCFF}"/>
          </ac:spMkLst>
        </pc:spChg>
        <pc:spChg chg="mod">
          <ac:chgData name="יהודה יונגשטין" userId="973c9d86b3a77211" providerId="LiveId" clId="{0EA018B3-1D58-452C-BCB0-19B38546FE49}" dt="2022-06-26T10:44:23.978" v="10899" actId="1076"/>
          <ac:spMkLst>
            <pc:docMk/>
            <pc:sldMk cId="2412973268" sldId="259"/>
            <ac:spMk id="153" creationId="{CB5F73E4-F4FB-9F82-2D03-E62D9CCF7AF9}"/>
          </ac:spMkLst>
        </pc:spChg>
        <pc:spChg chg="mod">
          <ac:chgData name="יהודה יונגשטין" userId="973c9d86b3a77211" providerId="LiveId" clId="{0EA018B3-1D58-452C-BCB0-19B38546FE49}" dt="2022-06-26T10:44:23.978" v="10899" actId="1076"/>
          <ac:spMkLst>
            <pc:docMk/>
            <pc:sldMk cId="2412973268" sldId="259"/>
            <ac:spMk id="154" creationId="{812E42A1-6A3C-C90D-DDD5-9FCDBA16E770}"/>
          </ac:spMkLst>
        </pc:spChg>
        <pc:spChg chg="del">
          <ac:chgData name="יהודה יונגשטין" userId="973c9d86b3a77211" providerId="LiveId" clId="{0EA018B3-1D58-452C-BCB0-19B38546FE49}" dt="2022-06-26T09:41:15.559" v="10635" actId="478"/>
          <ac:spMkLst>
            <pc:docMk/>
            <pc:sldMk cId="2412973268" sldId="259"/>
            <ac:spMk id="199" creationId="{02A06372-ACF9-2B73-1D31-F0A6FA3EE805}"/>
          </ac:spMkLst>
        </pc:spChg>
        <pc:spChg chg="mod">
          <ac:chgData name="יהודה יונגשטין" userId="973c9d86b3a77211" providerId="LiveId" clId="{0EA018B3-1D58-452C-BCB0-19B38546FE49}" dt="2022-06-26T16:09:31.210" v="13341" actId="20577"/>
          <ac:spMkLst>
            <pc:docMk/>
            <pc:sldMk cId="2412973268" sldId="259"/>
            <ac:spMk id="238" creationId="{25A8A21B-225B-31F1-24F2-59527DD130CC}"/>
          </ac:spMkLst>
        </pc:spChg>
        <pc:spChg chg="mod">
          <ac:chgData name="יהודה יונגשטין" userId="973c9d86b3a77211" providerId="LiveId" clId="{0EA018B3-1D58-452C-BCB0-19B38546FE49}" dt="2022-06-26T12:02:37.283" v="11484" actId="1076"/>
          <ac:spMkLst>
            <pc:docMk/>
            <pc:sldMk cId="2412973268" sldId="259"/>
            <ac:spMk id="246" creationId="{FCFD6DCD-DEEA-0F39-190D-94EFA30A0EE9}"/>
          </ac:spMkLst>
        </pc:spChg>
        <pc:spChg chg="mod">
          <ac:chgData name="יהודה יונגשטין" userId="973c9d86b3a77211" providerId="LiveId" clId="{0EA018B3-1D58-452C-BCB0-19B38546FE49}" dt="2022-06-26T16:04:25.946" v="13292" actId="20577"/>
          <ac:spMkLst>
            <pc:docMk/>
            <pc:sldMk cId="2412973268" sldId="259"/>
            <ac:spMk id="247" creationId="{18C4CA44-BC31-D3DB-95C5-EFF47B52B4CC}"/>
          </ac:spMkLst>
        </pc:spChg>
        <pc:spChg chg="mod">
          <ac:chgData name="יהודה יונגשטין" userId="973c9d86b3a77211" providerId="LiveId" clId="{0EA018B3-1D58-452C-BCB0-19B38546FE49}" dt="2022-06-26T12:00:00.010" v="11469" actId="20577"/>
          <ac:spMkLst>
            <pc:docMk/>
            <pc:sldMk cId="2412973268" sldId="259"/>
            <ac:spMk id="258" creationId="{AECAEBC1-07BA-16AD-80F7-1C8B825E23B9}"/>
          </ac:spMkLst>
        </pc:spChg>
        <pc:spChg chg="mod">
          <ac:chgData name="יהודה יונגשטין" userId="973c9d86b3a77211" providerId="LiveId" clId="{0EA018B3-1D58-452C-BCB0-19B38546FE49}" dt="2022-06-26T15:14:02.022" v="11572" actId="113"/>
          <ac:spMkLst>
            <pc:docMk/>
            <pc:sldMk cId="2412973268" sldId="259"/>
            <ac:spMk id="273" creationId="{5193307C-2ADE-243D-ECBA-FDFA545C061C}"/>
          </ac:spMkLst>
        </pc:spChg>
        <pc:spChg chg="mod topLvl">
          <ac:chgData name="יהודה יונגשטין" userId="973c9d86b3a77211" providerId="LiveId" clId="{0EA018B3-1D58-452C-BCB0-19B38546FE49}" dt="2022-06-26T10:52:41.280" v="11113" actId="478"/>
          <ac:spMkLst>
            <pc:docMk/>
            <pc:sldMk cId="2412973268" sldId="259"/>
            <ac:spMk id="277" creationId="{7342B185-98CB-3428-81C5-49479515D49D}"/>
          </ac:spMkLst>
        </pc:spChg>
        <pc:spChg chg="del">
          <ac:chgData name="יהודה יונגשטין" userId="973c9d86b3a77211" providerId="LiveId" clId="{0EA018B3-1D58-452C-BCB0-19B38546FE49}" dt="2022-06-26T10:41:31.060" v="10891" actId="478"/>
          <ac:spMkLst>
            <pc:docMk/>
            <pc:sldMk cId="2412973268" sldId="259"/>
            <ac:spMk id="279" creationId="{9DA71435-0BE8-63A4-F866-CEE828BA4049}"/>
          </ac:spMkLst>
        </pc:spChg>
        <pc:spChg chg="del">
          <ac:chgData name="יהודה יונגשטין" userId="973c9d86b3a77211" providerId="LiveId" clId="{0EA018B3-1D58-452C-BCB0-19B38546FE49}" dt="2022-06-26T09:39:25.125" v="10617" actId="478"/>
          <ac:spMkLst>
            <pc:docMk/>
            <pc:sldMk cId="2412973268" sldId="259"/>
            <ac:spMk id="280" creationId="{73E9696E-9A16-F3B8-A32F-B1AE0507B404}"/>
          </ac:spMkLst>
        </pc:spChg>
        <pc:spChg chg="mod">
          <ac:chgData name="יהודה יונגשטין" userId="973c9d86b3a77211" providerId="LiveId" clId="{0EA018B3-1D58-452C-BCB0-19B38546FE49}" dt="2022-06-26T15:16:49.971" v="11639" actId="20577"/>
          <ac:spMkLst>
            <pc:docMk/>
            <pc:sldMk cId="2412973268" sldId="259"/>
            <ac:spMk id="283" creationId="{CBB34EB1-C0E1-A9DA-9CE1-B1E19E193C5A}"/>
          </ac:spMkLst>
        </pc:spChg>
        <pc:spChg chg="mod">
          <ac:chgData name="יהודה יונגשטין" userId="973c9d86b3a77211" providerId="LiveId" clId="{0EA018B3-1D58-452C-BCB0-19B38546FE49}" dt="2022-06-26T10:50:18.945" v="11094" actId="1076"/>
          <ac:spMkLst>
            <pc:docMk/>
            <pc:sldMk cId="2412973268" sldId="259"/>
            <ac:spMk id="286" creationId="{E0C69BC7-328C-709A-DD3B-5E742C24A385}"/>
          </ac:spMkLst>
        </pc:spChg>
        <pc:spChg chg="mod">
          <ac:chgData name="יהודה יונגשטין" userId="973c9d86b3a77211" providerId="LiveId" clId="{0EA018B3-1D58-452C-BCB0-19B38546FE49}" dt="2022-06-26T10:50:14.626" v="11093" actId="1076"/>
          <ac:spMkLst>
            <pc:docMk/>
            <pc:sldMk cId="2412973268" sldId="259"/>
            <ac:spMk id="287" creationId="{AAD318CA-5CD5-9F8C-A9DD-56B5EC2A2BF7}"/>
          </ac:spMkLst>
        </pc:spChg>
        <pc:spChg chg="mod">
          <ac:chgData name="יהודה יונגשטין" userId="973c9d86b3a77211" providerId="LiveId" clId="{0EA018B3-1D58-452C-BCB0-19B38546FE49}" dt="2022-06-26T16:02:46.570" v="13284" actId="1076"/>
          <ac:spMkLst>
            <pc:docMk/>
            <pc:sldMk cId="2412973268" sldId="259"/>
            <ac:spMk id="290" creationId="{BAFAB2AD-5CB3-47A3-F348-6CB8D1685B58}"/>
          </ac:spMkLst>
        </pc:spChg>
        <pc:spChg chg="mod">
          <ac:chgData name="יהודה יונגשטין" userId="973c9d86b3a77211" providerId="LiveId" clId="{0EA018B3-1D58-452C-BCB0-19B38546FE49}" dt="2022-06-26T15:17:59.476" v="11648" actId="20577"/>
          <ac:spMkLst>
            <pc:docMk/>
            <pc:sldMk cId="2412973268" sldId="259"/>
            <ac:spMk id="293" creationId="{B660B3AD-149B-C878-5785-CA3EACB7F4BE}"/>
          </ac:spMkLst>
        </pc:spChg>
        <pc:spChg chg="mod">
          <ac:chgData name="יהודה יונגשטין" userId="973c9d86b3a77211" providerId="LiveId" clId="{0EA018B3-1D58-452C-BCB0-19B38546FE49}" dt="2022-06-26T16:00:30.412" v="13275" actId="20577"/>
          <ac:spMkLst>
            <pc:docMk/>
            <pc:sldMk cId="2412973268" sldId="259"/>
            <ac:spMk id="294" creationId="{50363C03-3236-2346-E232-7D265B950056}"/>
          </ac:spMkLst>
        </pc:spChg>
        <pc:grpChg chg="add mod">
          <ac:chgData name="יהודה יונגשטין" userId="973c9d86b3a77211" providerId="LiveId" clId="{0EA018B3-1D58-452C-BCB0-19B38546FE49}" dt="2022-06-26T09:36:29.222" v="10590" actId="164"/>
          <ac:grpSpMkLst>
            <pc:docMk/>
            <pc:sldMk cId="2412973268" sldId="259"/>
            <ac:grpSpMk id="2" creationId="{11EF7917-C38E-5642-2245-7B903147D321}"/>
          </ac:grpSpMkLst>
        </pc:grpChg>
        <pc:grpChg chg="add mod">
          <ac:chgData name="יהודה יונגשטין" userId="973c9d86b3a77211" providerId="LiveId" clId="{0EA018B3-1D58-452C-BCB0-19B38546FE49}" dt="2022-06-26T12:02:14.303" v="11481" actId="1076"/>
          <ac:grpSpMkLst>
            <pc:docMk/>
            <pc:sldMk cId="2412973268" sldId="259"/>
            <ac:grpSpMk id="5" creationId="{594D01A2-9E82-B0B8-1283-12FBDFB2B033}"/>
          </ac:grpSpMkLst>
        </pc:grpChg>
        <pc:grpChg chg="add del mod">
          <ac:chgData name="יהודה יונגשטין" userId="973c9d86b3a77211" providerId="LiveId" clId="{0EA018B3-1D58-452C-BCB0-19B38546FE49}" dt="2022-06-26T10:58:19.986" v="11181" actId="478"/>
          <ac:grpSpMkLst>
            <pc:docMk/>
            <pc:sldMk cId="2412973268" sldId="259"/>
            <ac:grpSpMk id="6" creationId="{DD4F8DE7-5D6D-8017-FE62-645B5C9E64D4}"/>
          </ac:grpSpMkLst>
        </pc:grpChg>
        <pc:grpChg chg="add del mod">
          <ac:chgData name="יהודה יונגשטין" userId="973c9d86b3a77211" providerId="LiveId" clId="{0EA018B3-1D58-452C-BCB0-19B38546FE49}" dt="2022-06-26T10:58:19.986" v="11181" actId="478"/>
          <ac:grpSpMkLst>
            <pc:docMk/>
            <pc:sldMk cId="2412973268" sldId="259"/>
            <ac:grpSpMk id="7" creationId="{EC09663D-ACF5-1960-403C-CE6033F19FC4}"/>
          </ac:grpSpMkLst>
        </pc:grpChg>
        <pc:grpChg chg="mod">
          <ac:chgData name="יהודה יונגשטין" userId="973c9d86b3a77211" providerId="LiveId" clId="{0EA018B3-1D58-452C-BCB0-19B38546FE49}" dt="2022-06-26T13:32:34.373" v="11563" actId="164"/>
          <ac:grpSpMkLst>
            <pc:docMk/>
            <pc:sldMk cId="2412973268" sldId="259"/>
            <ac:grpSpMk id="8" creationId="{ED17EB84-AB51-E5E6-8673-0D8322220938}"/>
          </ac:grpSpMkLst>
        </pc:grpChg>
        <pc:grpChg chg="mod topLvl">
          <ac:chgData name="יהודה יונגשטין" userId="973c9d86b3a77211" providerId="LiveId" clId="{0EA018B3-1D58-452C-BCB0-19B38546FE49}" dt="2022-06-26T16:04:25.946" v="13292" actId="20577"/>
          <ac:grpSpMkLst>
            <pc:docMk/>
            <pc:sldMk cId="2412973268" sldId="259"/>
            <ac:grpSpMk id="9" creationId="{7B6E1C78-5159-103B-65DA-781D1FA4808E}"/>
          </ac:grpSpMkLst>
        </pc:grpChg>
        <pc:grpChg chg="mod">
          <ac:chgData name="יהודה יונגשטין" userId="973c9d86b3a77211" providerId="LiveId" clId="{0EA018B3-1D58-452C-BCB0-19B38546FE49}" dt="2022-06-26T12:00:54.700" v="11471" actId="20577"/>
          <ac:grpSpMkLst>
            <pc:docMk/>
            <pc:sldMk cId="2412973268" sldId="259"/>
            <ac:grpSpMk id="10" creationId="{3306F8EB-6BE2-43AA-0CEC-56064E711D47}"/>
          </ac:grpSpMkLst>
        </pc:grpChg>
        <pc:grpChg chg="add del mod">
          <ac:chgData name="יהודה יונגשטין" userId="973c9d86b3a77211" providerId="LiveId" clId="{0EA018B3-1D58-452C-BCB0-19B38546FE49}" dt="2022-06-26T10:52:58.322" v="11123" actId="21"/>
          <ac:grpSpMkLst>
            <pc:docMk/>
            <pc:sldMk cId="2412973268" sldId="259"/>
            <ac:grpSpMk id="12" creationId="{0F3087AA-58CB-0B7A-9381-441FD2D9AD04}"/>
          </ac:grpSpMkLst>
        </pc:grpChg>
        <pc:grpChg chg="add mod">
          <ac:chgData name="יהודה יונגשטין" userId="973c9d86b3a77211" providerId="LiveId" clId="{0EA018B3-1D58-452C-BCB0-19B38546FE49}" dt="2022-06-26T11:35:23.982" v="11448" actId="403"/>
          <ac:grpSpMkLst>
            <pc:docMk/>
            <pc:sldMk cId="2412973268" sldId="259"/>
            <ac:grpSpMk id="16" creationId="{E1A0F7B9-7033-8591-076E-B0913A3C6430}"/>
          </ac:grpSpMkLst>
        </pc:grpChg>
        <pc:grpChg chg="mod">
          <ac:chgData name="יהודה יונגשטין" userId="973c9d86b3a77211" providerId="LiveId" clId="{0EA018B3-1D58-452C-BCB0-19B38546FE49}" dt="2022-06-26T15:49:48.368" v="13002" actId="1076"/>
          <ac:grpSpMkLst>
            <pc:docMk/>
            <pc:sldMk cId="2412973268" sldId="259"/>
            <ac:grpSpMk id="18" creationId="{EA348362-DB3B-A7E5-8F97-800242CC2BDA}"/>
          </ac:grpSpMkLst>
        </pc:grpChg>
        <pc:grpChg chg="add mod">
          <ac:chgData name="יהודה יונגשטין" userId="973c9d86b3a77211" providerId="LiveId" clId="{0EA018B3-1D58-452C-BCB0-19B38546FE49}" dt="2022-06-26T15:58:51.909" v="13099" actId="1076"/>
          <ac:grpSpMkLst>
            <pc:docMk/>
            <pc:sldMk cId="2412973268" sldId="259"/>
            <ac:grpSpMk id="23" creationId="{8D062E69-25D0-E6AA-1162-289A60332112}"/>
          </ac:grpSpMkLst>
        </pc:grpChg>
        <pc:grpChg chg="add mod">
          <ac:chgData name="יהודה יונגשטין" userId="973c9d86b3a77211" providerId="LiveId" clId="{0EA018B3-1D58-452C-BCB0-19B38546FE49}" dt="2022-06-26T16:02:54.253" v="13285" actId="1076"/>
          <ac:grpSpMkLst>
            <pc:docMk/>
            <pc:sldMk cId="2412973268" sldId="259"/>
            <ac:grpSpMk id="24" creationId="{F03A50B8-526B-AAE8-FC26-D120870F0E30}"/>
          </ac:grpSpMkLst>
        </pc:grpChg>
        <pc:grpChg chg="add del mod">
          <ac:chgData name="יהודה יונגשטין" userId="973c9d86b3a77211" providerId="LiveId" clId="{0EA018B3-1D58-452C-BCB0-19B38546FE49}" dt="2022-06-26T13:19:39.114" v="11517" actId="478"/>
          <ac:grpSpMkLst>
            <pc:docMk/>
            <pc:sldMk cId="2412973268" sldId="259"/>
            <ac:grpSpMk id="30" creationId="{0EEDA0BA-F890-E3D1-FCBD-288140BACFDB}"/>
          </ac:grpSpMkLst>
        </pc:grpChg>
        <pc:grpChg chg="add mod">
          <ac:chgData name="יהודה יונגשטין" userId="973c9d86b3a77211" providerId="LiveId" clId="{0EA018B3-1D58-452C-BCB0-19B38546FE49}" dt="2022-06-26T13:32:34.373" v="11563" actId="164"/>
          <ac:grpSpMkLst>
            <pc:docMk/>
            <pc:sldMk cId="2412973268" sldId="259"/>
            <ac:grpSpMk id="36" creationId="{FF286056-D0A0-B050-1734-C5E85D2116C2}"/>
          </ac:grpSpMkLst>
        </pc:grpChg>
        <pc:grpChg chg="add mod">
          <ac:chgData name="יהודה יונגשטין" userId="973c9d86b3a77211" providerId="LiveId" clId="{0EA018B3-1D58-452C-BCB0-19B38546FE49}" dt="2022-06-26T13:32:34.373" v="11563" actId="164"/>
          <ac:grpSpMkLst>
            <pc:docMk/>
            <pc:sldMk cId="2412973268" sldId="259"/>
            <ac:grpSpMk id="37" creationId="{73164244-A938-6748-4E34-A92216EC94CD}"/>
          </ac:grpSpMkLst>
        </pc:grpChg>
        <pc:grpChg chg="add mod">
          <ac:chgData name="יהודה יונגשטין" userId="973c9d86b3a77211" providerId="LiveId" clId="{0EA018B3-1D58-452C-BCB0-19B38546FE49}" dt="2022-06-26T15:58:34.749" v="13096" actId="20577"/>
          <ac:grpSpMkLst>
            <pc:docMk/>
            <pc:sldMk cId="2412973268" sldId="259"/>
            <ac:grpSpMk id="61" creationId="{B05B9CF3-A3B1-C985-B961-C90C1B887690}"/>
          </ac:grpSpMkLst>
        </pc:grpChg>
        <pc:grpChg chg="mod">
          <ac:chgData name="יהודה יונגשטין" userId="973c9d86b3a77211" providerId="LiveId" clId="{0EA018B3-1D58-452C-BCB0-19B38546FE49}" dt="2022-06-26T15:58:34.749" v="13096" actId="20577"/>
          <ac:grpSpMkLst>
            <pc:docMk/>
            <pc:sldMk cId="2412973268" sldId="259"/>
            <ac:grpSpMk id="62" creationId="{62DA9901-60D1-36AE-7954-E6581DBC4E65}"/>
          </ac:grpSpMkLst>
        </pc:grpChg>
        <pc:grpChg chg="mod">
          <ac:chgData name="יהודה יונגשטין" userId="973c9d86b3a77211" providerId="LiveId" clId="{0EA018B3-1D58-452C-BCB0-19B38546FE49}" dt="2022-06-26T15:58:34.749" v="13096" actId="20577"/>
          <ac:grpSpMkLst>
            <pc:docMk/>
            <pc:sldMk cId="2412973268" sldId="259"/>
            <ac:grpSpMk id="63" creationId="{6D04A1CA-1E7E-CDDB-CF5D-9F785C54A554}"/>
          </ac:grpSpMkLst>
        </pc:grpChg>
        <pc:grpChg chg="add mod">
          <ac:chgData name="יהודה יונגשטין" userId="973c9d86b3a77211" providerId="LiveId" clId="{0EA018B3-1D58-452C-BCB0-19B38546FE49}" dt="2022-06-26T10:35:58.107" v="10812" actId="164"/>
          <ac:grpSpMkLst>
            <pc:docMk/>
            <pc:sldMk cId="2412973268" sldId="259"/>
            <ac:grpSpMk id="68" creationId="{EDB3AE84-F0C9-8A4C-7D7E-0B6CD7AA0109}"/>
          </ac:grpSpMkLst>
        </pc:grpChg>
        <pc:grpChg chg="mod">
          <ac:chgData name="יהודה יונגשטין" userId="973c9d86b3a77211" providerId="LiveId" clId="{0EA018B3-1D58-452C-BCB0-19B38546FE49}" dt="2022-06-26T09:48:48.032" v="10747" actId="403"/>
          <ac:grpSpMkLst>
            <pc:docMk/>
            <pc:sldMk cId="2412973268" sldId="259"/>
            <ac:grpSpMk id="70" creationId="{9F6B04B0-F9B6-1998-83E9-75BFFD886EAB}"/>
          </ac:grpSpMkLst>
        </pc:grpChg>
        <pc:grpChg chg="add mod">
          <ac:chgData name="יהודה יונגשטין" userId="973c9d86b3a77211" providerId="LiveId" clId="{0EA018B3-1D58-452C-BCB0-19B38546FE49}" dt="2022-06-26T11:35:23.982" v="11448" actId="403"/>
          <ac:grpSpMkLst>
            <pc:docMk/>
            <pc:sldMk cId="2412973268" sldId="259"/>
            <ac:grpSpMk id="75" creationId="{9FEFFACB-A74B-9255-D30E-98405F074C85}"/>
          </ac:grpSpMkLst>
        </pc:grpChg>
        <pc:grpChg chg="mod">
          <ac:chgData name="יהודה יונגשטין" userId="973c9d86b3a77211" providerId="LiveId" clId="{0EA018B3-1D58-452C-BCB0-19B38546FE49}" dt="2022-06-26T11:35:23.982" v="11448" actId="403"/>
          <ac:grpSpMkLst>
            <pc:docMk/>
            <pc:sldMk cId="2412973268" sldId="259"/>
            <ac:grpSpMk id="76" creationId="{485CDC33-2C93-07FB-1254-535A7965F55E}"/>
          </ac:grpSpMkLst>
        </pc:grpChg>
        <pc:grpChg chg="add mod">
          <ac:chgData name="יהודה יונגשטין" userId="973c9d86b3a77211" providerId="LiveId" clId="{0EA018B3-1D58-452C-BCB0-19B38546FE49}" dt="2022-06-26T16:02:56.294" v="13286" actId="1076"/>
          <ac:grpSpMkLst>
            <pc:docMk/>
            <pc:sldMk cId="2412973268" sldId="259"/>
            <ac:grpSpMk id="90" creationId="{1A41BD23-7709-76CB-FF68-7345DD474669}"/>
          </ac:grpSpMkLst>
        </pc:grpChg>
        <pc:grpChg chg="mod">
          <ac:chgData name="יהודה יונגשטין" userId="973c9d86b3a77211" providerId="LiveId" clId="{0EA018B3-1D58-452C-BCB0-19B38546FE49}" dt="2022-06-26T15:39:03.384" v="12393" actId="20577"/>
          <ac:grpSpMkLst>
            <pc:docMk/>
            <pc:sldMk cId="2412973268" sldId="259"/>
            <ac:grpSpMk id="91" creationId="{8319EE75-777E-093A-C080-24267CC7C9FF}"/>
          </ac:grpSpMkLst>
        </pc:grpChg>
        <pc:grpChg chg="add mod">
          <ac:chgData name="יהודה יונגשטין" userId="973c9d86b3a77211" providerId="LiveId" clId="{0EA018B3-1D58-452C-BCB0-19B38546FE49}" dt="2022-06-26T15:49:58.049" v="13004" actId="1076"/>
          <ac:grpSpMkLst>
            <pc:docMk/>
            <pc:sldMk cId="2412973268" sldId="259"/>
            <ac:grpSpMk id="98" creationId="{275FE345-16A6-D4FC-EF73-B29E35799457}"/>
          </ac:grpSpMkLst>
        </pc:grpChg>
        <pc:grpChg chg="add del mod">
          <ac:chgData name="יהודה יונגשטין" userId="973c9d86b3a77211" providerId="LiveId" clId="{0EA018B3-1D58-452C-BCB0-19B38546FE49}" dt="2022-06-26T15:18:51.813" v="11654" actId="478"/>
          <ac:grpSpMkLst>
            <pc:docMk/>
            <pc:sldMk cId="2412973268" sldId="259"/>
            <ac:grpSpMk id="116" creationId="{547DCB7B-94A2-F723-BA10-659EFB324085}"/>
          </ac:grpSpMkLst>
        </pc:grpChg>
        <pc:grpChg chg="del mod">
          <ac:chgData name="יהודה יונגשטין" userId="973c9d86b3a77211" providerId="LiveId" clId="{0EA018B3-1D58-452C-BCB0-19B38546FE49}" dt="2022-06-26T15:18:49.923" v="11653" actId="478"/>
          <ac:grpSpMkLst>
            <pc:docMk/>
            <pc:sldMk cId="2412973268" sldId="259"/>
            <ac:grpSpMk id="117" creationId="{4E539791-96FA-DB1B-4784-1855FE5BEE67}"/>
          </ac:grpSpMkLst>
        </pc:grpChg>
        <pc:grpChg chg="mod ord topLvl">
          <ac:chgData name="יהודה יונגשטין" userId="973c9d86b3a77211" providerId="LiveId" clId="{0EA018B3-1D58-452C-BCB0-19B38546FE49}" dt="2022-06-26T15:49:27.709" v="12999" actId="1076"/>
          <ac:grpSpMkLst>
            <pc:docMk/>
            <pc:sldMk cId="2412973268" sldId="259"/>
            <ac:grpSpMk id="118" creationId="{C706CBE4-D1F5-BC24-7320-973FAD689569}"/>
          </ac:grpSpMkLst>
        </pc:grpChg>
        <pc:grpChg chg="add del mod">
          <ac:chgData name="יהודה יונגשטין" userId="973c9d86b3a77211" providerId="LiveId" clId="{0EA018B3-1D58-452C-BCB0-19B38546FE49}" dt="2022-06-26T15:35:24.659" v="12103" actId="478"/>
          <ac:grpSpMkLst>
            <pc:docMk/>
            <pc:sldMk cId="2412973268" sldId="259"/>
            <ac:grpSpMk id="123" creationId="{A3F4D1F7-E2C9-8FB2-4860-54367D6F5C31}"/>
          </ac:grpSpMkLst>
        </pc:grpChg>
        <pc:grpChg chg="mod">
          <ac:chgData name="יהודה יונגשטין" userId="973c9d86b3a77211" providerId="LiveId" clId="{0EA018B3-1D58-452C-BCB0-19B38546FE49}" dt="2022-06-26T15:19:18.807" v="11663"/>
          <ac:grpSpMkLst>
            <pc:docMk/>
            <pc:sldMk cId="2412973268" sldId="259"/>
            <ac:grpSpMk id="124" creationId="{DF931F47-71AC-3251-DB62-FD69D78FD370}"/>
          </ac:grpSpMkLst>
        </pc:grpChg>
        <pc:grpChg chg="mod">
          <ac:chgData name="יהודה יונגשטין" userId="973c9d86b3a77211" providerId="LiveId" clId="{0EA018B3-1D58-452C-BCB0-19B38546FE49}" dt="2022-06-26T15:19:18.807" v="11663"/>
          <ac:grpSpMkLst>
            <pc:docMk/>
            <pc:sldMk cId="2412973268" sldId="259"/>
            <ac:grpSpMk id="125" creationId="{6AA5FAE2-5ACC-718B-B7F9-DFAC40A57D51}"/>
          </ac:grpSpMkLst>
        </pc:grpChg>
        <pc:grpChg chg="add mod">
          <ac:chgData name="יהודה יונגשטין" userId="973c9d86b3a77211" providerId="LiveId" clId="{0EA018B3-1D58-452C-BCB0-19B38546FE49}" dt="2022-06-26T15:49:16.431" v="12996" actId="1076"/>
          <ac:grpSpMkLst>
            <pc:docMk/>
            <pc:sldMk cId="2412973268" sldId="259"/>
            <ac:grpSpMk id="130" creationId="{73760E4E-F57B-3F0E-0D1D-3647C753F312}"/>
          </ac:grpSpMkLst>
        </pc:grpChg>
        <pc:grpChg chg="add mod ord">
          <ac:chgData name="יהודה יונגשטין" userId="973c9d86b3a77211" providerId="LiveId" clId="{0EA018B3-1D58-452C-BCB0-19B38546FE49}" dt="2022-06-26T15:49:32.369" v="13000" actId="1076"/>
          <ac:grpSpMkLst>
            <pc:docMk/>
            <pc:sldMk cId="2412973268" sldId="259"/>
            <ac:grpSpMk id="133" creationId="{A624D33C-F5EE-D33D-21AE-D3B9C4088A89}"/>
          </ac:grpSpMkLst>
        </pc:grpChg>
        <pc:grpChg chg="add mod">
          <ac:chgData name="יהודה יונגשטין" userId="973c9d86b3a77211" providerId="LiveId" clId="{0EA018B3-1D58-452C-BCB0-19B38546FE49}" dt="2022-06-26T15:49:40.270" v="13001" actId="1076"/>
          <ac:grpSpMkLst>
            <pc:docMk/>
            <pc:sldMk cId="2412973268" sldId="259"/>
            <ac:grpSpMk id="137" creationId="{2937B3BC-DA14-C969-431C-5FDBE0730D8C}"/>
          </ac:grpSpMkLst>
        </pc:grpChg>
        <pc:grpChg chg="del mod">
          <ac:chgData name="יהודה יונגשטין" userId="973c9d86b3a77211" providerId="LiveId" clId="{0EA018B3-1D58-452C-BCB0-19B38546FE49}" dt="2022-06-26T10:44:25.612" v="10900" actId="478"/>
          <ac:grpSpMkLst>
            <pc:docMk/>
            <pc:sldMk cId="2412973268" sldId="259"/>
            <ac:grpSpMk id="148" creationId="{40FABF3E-0E29-17D4-763C-A34CBCA46183}"/>
          </ac:grpSpMkLst>
        </pc:grpChg>
        <pc:grpChg chg="mod">
          <ac:chgData name="יהודה יונגשטין" userId="973c9d86b3a77211" providerId="LiveId" clId="{0EA018B3-1D58-452C-BCB0-19B38546FE49}" dt="2022-06-26T12:01:36.111" v="11479" actId="1076"/>
          <ac:grpSpMkLst>
            <pc:docMk/>
            <pc:sldMk cId="2412973268" sldId="259"/>
            <ac:grpSpMk id="256" creationId="{A286499B-0659-2509-E6FC-184F61ADCE42}"/>
          </ac:grpSpMkLst>
        </pc:grpChg>
        <pc:grpChg chg="mod">
          <ac:chgData name="יהודה יונגשטין" userId="973c9d86b3a77211" providerId="LiveId" clId="{0EA018B3-1D58-452C-BCB0-19B38546FE49}" dt="2022-06-26T13:10:28.750" v="11497" actId="1076"/>
          <ac:grpSpMkLst>
            <pc:docMk/>
            <pc:sldMk cId="2412973268" sldId="259"/>
            <ac:grpSpMk id="284" creationId="{C6A9E771-11BE-290E-EB4B-5B1EF028167F}"/>
          </ac:grpSpMkLst>
        </pc:grpChg>
        <pc:grpChg chg="mod">
          <ac:chgData name="יהודה יונגשטין" userId="973c9d86b3a77211" providerId="LiveId" clId="{0EA018B3-1D58-452C-BCB0-19B38546FE49}" dt="2022-06-26T15:49:54.506" v="13003" actId="1076"/>
          <ac:grpSpMkLst>
            <pc:docMk/>
            <pc:sldMk cId="2412973268" sldId="259"/>
            <ac:grpSpMk id="291" creationId="{05E428D6-E04F-A6C3-E053-EAE2BEE01AD3}"/>
          </ac:grpSpMkLst>
        </pc:grpChg>
        <pc:picChg chg="del mod">
          <ac:chgData name="יהודה יונגשטין" userId="973c9d86b3a77211" providerId="LiveId" clId="{0EA018B3-1D58-452C-BCB0-19B38546FE49}" dt="2022-06-26T21:08:13.351" v="14356" actId="21"/>
          <ac:picMkLst>
            <pc:docMk/>
            <pc:sldMk cId="2412973268" sldId="259"/>
            <ac:picMk id="3" creationId="{EAEC7670-E332-8A11-C5FD-775210401675}"/>
          </ac:picMkLst>
        </pc:picChg>
        <pc:picChg chg="add del mod">
          <ac:chgData name="יהודה יונגשטין" userId="973c9d86b3a77211" providerId="LiveId" clId="{0EA018B3-1D58-452C-BCB0-19B38546FE49}" dt="2022-06-26T10:20:30.853" v="10771" actId="478"/>
          <ac:picMkLst>
            <pc:docMk/>
            <pc:sldMk cId="2412973268" sldId="259"/>
            <ac:picMk id="13" creationId="{55136CE6-1203-E767-90AD-91B2363547AB}"/>
          </ac:picMkLst>
        </pc:picChg>
        <pc:picChg chg="add mod ord">
          <ac:chgData name="יהודה יונגשטין" userId="973c9d86b3a77211" providerId="LiveId" clId="{0EA018B3-1D58-452C-BCB0-19B38546FE49}" dt="2022-06-26T11:35:23.982" v="11448" actId="403"/>
          <ac:picMkLst>
            <pc:docMk/>
            <pc:sldMk cId="2412973268" sldId="259"/>
            <ac:picMk id="15" creationId="{E58AF57E-B12D-BEC4-FADF-C1144CD05D0D}"/>
          </ac:picMkLst>
        </pc:picChg>
        <pc:picChg chg="add mod ord">
          <ac:chgData name="יהודה יונגשטין" userId="973c9d86b3a77211" providerId="LiveId" clId="{0EA018B3-1D58-452C-BCB0-19B38546FE49}" dt="2022-06-26T10:35:58.107" v="10812" actId="164"/>
          <ac:picMkLst>
            <pc:docMk/>
            <pc:sldMk cId="2412973268" sldId="259"/>
            <ac:picMk id="19" creationId="{E651AD74-B77E-3341-FEA9-8435626D7DC6}"/>
          </ac:picMkLst>
        </pc:picChg>
        <pc:picChg chg="add del mod">
          <ac:chgData name="יהודה יונגשטין" userId="973c9d86b3a77211" providerId="LiveId" clId="{0EA018B3-1D58-452C-BCB0-19B38546FE49}" dt="2022-06-26T13:13:26.550" v="11499" actId="478"/>
          <ac:picMkLst>
            <pc:docMk/>
            <pc:sldMk cId="2412973268" sldId="259"/>
            <ac:picMk id="26" creationId="{52C777C9-F495-EC04-5F72-8E8FB83AE350}"/>
          </ac:picMkLst>
        </pc:picChg>
        <pc:picChg chg="add mod">
          <ac:chgData name="יהודה יונגשטין" userId="973c9d86b3a77211" providerId="LiveId" clId="{0EA018B3-1D58-452C-BCB0-19B38546FE49}" dt="2022-06-26T13:14:54.964" v="11508" actId="164"/>
          <ac:picMkLst>
            <pc:docMk/>
            <pc:sldMk cId="2412973268" sldId="259"/>
            <ac:picMk id="28" creationId="{24A17C01-85D3-358D-639E-C479718D0A4A}"/>
          </ac:picMkLst>
        </pc:picChg>
        <pc:picChg chg="add del">
          <ac:chgData name="יהודה יונגשטין" userId="973c9d86b3a77211" providerId="LiveId" clId="{0EA018B3-1D58-452C-BCB0-19B38546FE49}" dt="2022-06-26T13:20:53.576" v="11519" actId="478"/>
          <ac:picMkLst>
            <pc:docMk/>
            <pc:sldMk cId="2412973268" sldId="259"/>
            <ac:picMk id="32" creationId="{4AAE6508-8B23-AAA6-D7D7-ACD7F23B7564}"/>
          </ac:picMkLst>
        </pc:picChg>
        <pc:picChg chg="add mod">
          <ac:chgData name="יהודה יונגשטין" userId="973c9d86b3a77211" providerId="LiveId" clId="{0EA018B3-1D58-452C-BCB0-19B38546FE49}" dt="2022-06-26T13:30:30.854" v="11534" actId="207"/>
          <ac:picMkLst>
            <pc:docMk/>
            <pc:sldMk cId="2412973268" sldId="259"/>
            <ac:picMk id="34" creationId="{1F864122-BA60-542F-3306-0A515812BAD7}"/>
          </ac:picMkLst>
        </pc:picChg>
        <pc:picChg chg="add del mod">
          <ac:chgData name="יהודה יונגשטין" userId="973c9d86b3a77211" providerId="LiveId" clId="{0EA018B3-1D58-452C-BCB0-19B38546FE49}" dt="2022-06-26T16:22:22.697" v="13346" actId="478"/>
          <ac:picMkLst>
            <pc:docMk/>
            <pc:sldMk cId="2412973268" sldId="259"/>
            <ac:picMk id="39" creationId="{2E98730E-5330-FB01-0E85-62A328BB2EBF}"/>
          </ac:picMkLst>
        </pc:picChg>
        <pc:picChg chg="add del mod">
          <ac:chgData name="יהודה יונגשטין" userId="973c9d86b3a77211" providerId="LiveId" clId="{0EA018B3-1D58-452C-BCB0-19B38546FE49}" dt="2022-06-26T21:03:42.029" v="14318" actId="21"/>
          <ac:picMkLst>
            <pc:docMk/>
            <pc:sldMk cId="2412973268" sldId="259"/>
            <ac:picMk id="41" creationId="{A05513DA-388E-3392-452F-6FC63FD4863F}"/>
          </ac:picMkLst>
        </pc:picChg>
        <pc:picChg chg="del mod">
          <ac:chgData name="יהודה יונגשטין" userId="973c9d86b3a77211" providerId="LiveId" clId="{0EA018B3-1D58-452C-BCB0-19B38546FE49}" dt="2022-06-26T10:34:08.713" v="10796" actId="478"/>
          <ac:picMkLst>
            <pc:docMk/>
            <pc:sldMk cId="2412973268" sldId="259"/>
            <ac:picMk id="71" creationId="{A833D6D1-B5E3-EC4A-D5A6-FD162D9C934B}"/>
          </ac:picMkLst>
        </pc:picChg>
        <pc:picChg chg="del mod">
          <ac:chgData name="יהודה יונגשטין" userId="973c9d86b3a77211" providerId="LiveId" clId="{0EA018B3-1D58-452C-BCB0-19B38546FE49}" dt="2022-06-26T10:17:49.942" v="10768" actId="478"/>
          <ac:picMkLst>
            <pc:docMk/>
            <pc:sldMk cId="2412973268" sldId="259"/>
            <ac:picMk id="78" creationId="{FC0B3AF5-EBAF-E079-BD20-C65834C6B333}"/>
          </ac:picMkLst>
        </pc:picChg>
        <pc:picChg chg="mod">
          <ac:chgData name="יהודה יונגשטין" userId="973c9d86b3a77211" providerId="LiveId" clId="{0EA018B3-1D58-452C-BCB0-19B38546FE49}" dt="2022-06-26T15:39:03.384" v="12393" actId="20577"/>
          <ac:picMkLst>
            <pc:docMk/>
            <pc:sldMk cId="2412973268" sldId="259"/>
            <ac:picMk id="93" creationId="{EC66B4B4-69A4-7B0B-A5FB-0E2C924429B2}"/>
          </ac:picMkLst>
        </pc:picChg>
        <pc:picChg chg="mod">
          <ac:chgData name="יהודה יונגשטין" userId="973c9d86b3a77211" providerId="LiveId" clId="{0EA018B3-1D58-452C-BCB0-19B38546FE49}" dt="2022-06-26T16:03:14.526" v="13287" actId="1076"/>
          <ac:picMkLst>
            <pc:docMk/>
            <pc:sldMk cId="2412973268" sldId="259"/>
            <ac:picMk id="94" creationId="{834FCF59-7F05-20B7-AB11-7812CBAAB1AD}"/>
          </ac:picMkLst>
        </pc:picChg>
        <pc:picChg chg="add mod">
          <ac:chgData name="יהודה יונגשטין" userId="973c9d86b3a77211" providerId="LiveId" clId="{0EA018B3-1D58-452C-BCB0-19B38546FE49}" dt="2022-06-26T21:08:15.163" v="14357"/>
          <ac:picMkLst>
            <pc:docMk/>
            <pc:sldMk cId="2412973268" sldId="259"/>
            <ac:picMk id="145" creationId="{55697EE4-3C18-0D59-4942-7B397CF58D70}"/>
          </ac:picMkLst>
        </pc:picChg>
        <pc:picChg chg="mod">
          <ac:chgData name="יהודה יונגשטין" userId="973c9d86b3a77211" providerId="LiveId" clId="{0EA018B3-1D58-452C-BCB0-19B38546FE49}" dt="2022-06-26T11:34:16.624" v="11444" actId="14100"/>
          <ac:picMkLst>
            <pc:docMk/>
            <pc:sldMk cId="2412973268" sldId="259"/>
            <ac:picMk id="269" creationId="{EB977353-D2AD-47C2-45FB-68D3E72A2073}"/>
          </ac:picMkLst>
        </pc:picChg>
        <pc:picChg chg="mod">
          <ac:chgData name="יהודה יונגשטין" userId="973c9d86b3a77211" providerId="LiveId" clId="{0EA018B3-1D58-452C-BCB0-19B38546FE49}" dt="2022-06-26T11:34:16.624" v="11444" actId="14100"/>
          <ac:picMkLst>
            <pc:docMk/>
            <pc:sldMk cId="2412973268" sldId="259"/>
            <ac:picMk id="270" creationId="{688A71BA-0C32-0DBB-3FAB-712EF84B9A7F}"/>
          </ac:picMkLst>
        </pc:picChg>
        <pc:picChg chg="mod">
          <ac:chgData name="יהודה יונגשטין" userId="973c9d86b3a77211" providerId="LiveId" clId="{0EA018B3-1D58-452C-BCB0-19B38546FE49}" dt="2022-06-26T11:25:31.443" v="11427" actId="20577"/>
          <ac:picMkLst>
            <pc:docMk/>
            <pc:sldMk cId="2412973268" sldId="259"/>
            <ac:picMk id="271" creationId="{57A54A45-300D-CC1A-018C-5873C43DE4CC}"/>
          </ac:picMkLst>
        </pc:picChg>
        <pc:picChg chg="add del mod topLvl modCrop">
          <ac:chgData name="יהודה יונגשטין" userId="973c9d86b3a77211" providerId="LiveId" clId="{0EA018B3-1D58-452C-BCB0-19B38546FE49}" dt="2022-06-26T10:52:53.141" v="11122" actId="1076"/>
          <ac:picMkLst>
            <pc:docMk/>
            <pc:sldMk cId="2412973268" sldId="259"/>
            <ac:picMk id="274" creationId="{38872DEC-A122-01A5-7235-BD83C40AA129}"/>
          </ac:picMkLst>
        </pc:picChg>
        <pc:picChg chg="mod">
          <ac:chgData name="יהודה יונגשטין" userId="973c9d86b3a77211" providerId="LiveId" clId="{0EA018B3-1D58-452C-BCB0-19B38546FE49}" dt="2022-06-26T10:43:45.928" v="10896" actId="1076"/>
          <ac:picMkLst>
            <pc:docMk/>
            <pc:sldMk cId="2412973268" sldId="259"/>
            <ac:picMk id="288" creationId="{B58F1614-1605-8A8F-7FA5-B25A9D94A440}"/>
          </ac:picMkLst>
        </pc:picChg>
        <pc:picChg chg="mod">
          <ac:chgData name="יהודה יונגשטין" userId="973c9d86b3a77211" providerId="LiveId" clId="{0EA018B3-1D58-452C-BCB0-19B38546FE49}" dt="2022-06-26T10:43:37.252" v="10894" actId="14100"/>
          <ac:picMkLst>
            <pc:docMk/>
            <pc:sldMk cId="2412973268" sldId="259"/>
            <ac:picMk id="289" creationId="{833F2AF2-6B3E-5488-E3BE-060FB0B782AF}"/>
          </ac:picMkLst>
        </pc:picChg>
        <pc:picChg chg="mod">
          <ac:chgData name="יהודה יונגשטין" userId="973c9d86b3a77211" providerId="LiveId" clId="{0EA018B3-1D58-452C-BCB0-19B38546FE49}" dt="2022-06-26T15:17:16.795" v="11640" actId="13926"/>
          <ac:picMkLst>
            <pc:docMk/>
            <pc:sldMk cId="2412973268" sldId="259"/>
            <ac:picMk id="292" creationId="{7B371E2E-DDB2-7450-C16D-692F4855556F}"/>
          </ac:picMkLst>
        </pc:picChg>
      </pc:sldChg>
      <pc:sldChg chg="addSp delSp modSp add del mod setBg">
        <pc:chgData name="יהודה יונגשטין" userId="973c9d86b3a77211" providerId="LiveId" clId="{0EA018B3-1D58-452C-BCB0-19B38546FE49}" dt="2022-06-26T22:15:05.638" v="14484" actId="47"/>
        <pc:sldMkLst>
          <pc:docMk/>
          <pc:sldMk cId="474269099" sldId="260"/>
        </pc:sldMkLst>
        <pc:spChg chg="mod">
          <ac:chgData name="יהודה יונגשטין" userId="973c9d86b3a77211" providerId="LiveId" clId="{0EA018B3-1D58-452C-BCB0-19B38546FE49}" dt="2022-06-26T21:04:12.520" v="14321" actId="207"/>
          <ac:spMkLst>
            <pc:docMk/>
            <pc:sldMk cId="474269099" sldId="260"/>
            <ac:spMk id="20" creationId="{55A17C5C-4417-A65C-ADD3-70FC9F24A008}"/>
          </ac:spMkLst>
        </pc:spChg>
        <pc:spChg chg="mod">
          <ac:chgData name="יהודה יונגשטין" userId="973c9d86b3a77211" providerId="LiveId" clId="{0EA018B3-1D58-452C-BCB0-19B38546FE49}" dt="2022-06-26T16:33:49.912" v="13418" actId="11530"/>
          <ac:spMkLst>
            <pc:docMk/>
            <pc:sldMk cId="474269099" sldId="260"/>
            <ac:spMk id="35" creationId="{3EAFEDCE-4076-1CCE-8586-710A383B0328}"/>
          </ac:spMkLst>
        </pc:spChg>
        <pc:spChg chg="del mod">
          <ac:chgData name="יהודה יונגשטין" userId="973c9d86b3a77211" providerId="LiveId" clId="{0EA018B3-1D58-452C-BCB0-19B38546FE49}" dt="2022-06-26T20:55:09.826" v="14224" actId="478"/>
          <ac:spMkLst>
            <pc:docMk/>
            <pc:sldMk cId="474269099" sldId="260"/>
            <ac:spMk id="59" creationId="{D2A56B1C-F796-8B50-C679-54D6E1855F98}"/>
          </ac:spMkLst>
        </pc:spChg>
        <pc:spChg chg="del mod">
          <ac:chgData name="יהודה יונגשטין" userId="973c9d86b3a77211" providerId="LiveId" clId="{0EA018B3-1D58-452C-BCB0-19B38546FE49}" dt="2022-06-26T20:55:09.826" v="14224" actId="478"/>
          <ac:spMkLst>
            <pc:docMk/>
            <pc:sldMk cId="474269099" sldId="260"/>
            <ac:spMk id="60" creationId="{422C3525-FEFE-0303-68FE-17326914D78B}"/>
          </ac:spMkLst>
        </pc:spChg>
        <pc:spChg chg="mod ord">
          <ac:chgData name="יהודה יונגשטין" userId="973c9d86b3a77211" providerId="LiveId" clId="{0EA018B3-1D58-452C-BCB0-19B38546FE49}" dt="2022-06-26T17:19:27.134" v="14011" actId="1035"/>
          <ac:spMkLst>
            <pc:docMk/>
            <pc:sldMk cId="474269099" sldId="260"/>
            <ac:spMk id="64" creationId="{BFDD2648-C6BC-5719-8FB3-EA1899A00CEB}"/>
          </ac:spMkLst>
        </pc:spChg>
        <pc:spChg chg="mod ord">
          <ac:chgData name="יהודה יונגשטין" userId="973c9d86b3a77211" providerId="LiveId" clId="{0EA018B3-1D58-452C-BCB0-19B38546FE49}" dt="2022-06-26T17:18:57.497" v="14006" actId="165"/>
          <ac:spMkLst>
            <pc:docMk/>
            <pc:sldMk cId="474269099" sldId="260"/>
            <ac:spMk id="65" creationId="{8A5C5FE6-8DDC-AC23-3CED-9FEBAEF3864A}"/>
          </ac:spMkLst>
        </pc:spChg>
        <pc:spChg chg="mod ord">
          <ac:chgData name="יהודה יונגשטין" userId="973c9d86b3a77211" providerId="LiveId" clId="{0EA018B3-1D58-452C-BCB0-19B38546FE49}" dt="2022-06-26T17:24:52.052" v="14055" actId="1076"/>
          <ac:spMkLst>
            <pc:docMk/>
            <pc:sldMk cId="474269099" sldId="260"/>
            <ac:spMk id="66" creationId="{9D83B4D4-06CC-52B8-320B-BBD8B187C6AB}"/>
          </ac:spMkLst>
        </pc:spChg>
        <pc:spChg chg="mod">
          <ac:chgData name="יהודה יונגשטין" userId="973c9d86b3a77211" providerId="LiveId" clId="{0EA018B3-1D58-452C-BCB0-19B38546FE49}" dt="2022-06-26T17:25:02.120" v="14058" actId="1036"/>
          <ac:spMkLst>
            <pc:docMk/>
            <pc:sldMk cId="474269099" sldId="260"/>
            <ac:spMk id="67" creationId="{E93F7DFE-D22F-FC95-BB7C-84295BA7B827}"/>
          </ac:spMkLst>
        </pc:spChg>
        <pc:spChg chg="mod">
          <ac:chgData name="יהודה יונגשטין" userId="973c9d86b3a77211" providerId="LiveId" clId="{0EA018B3-1D58-452C-BCB0-19B38546FE49}" dt="2022-06-26T20:56:26.129" v="14238" actId="14100"/>
          <ac:spMkLst>
            <pc:docMk/>
            <pc:sldMk cId="474269099" sldId="260"/>
            <ac:spMk id="69" creationId="{3697A3BE-21AD-D8FE-CD15-9CA20C2C11B9}"/>
          </ac:spMkLst>
        </pc:spChg>
        <pc:spChg chg="mod">
          <ac:chgData name="יהודה יונגשטין" userId="973c9d86b3a77211" providerId="LiveId" clId="{0EA018B3-1D58-452C-BCB0-19B38546FE49}" dt="2022-06-26T17:18:57.497" v="14006" actId="165"/>
          <ac:spMkLst>
            <pc:docMk/>
            <pc:sldMk cId="474269099" sldId="260"/>
            <ac:spMk id="72" creationId="{3C902661-20F0-BB40-C4FC-6D9264799563}"/>
          </ac:spMkLst>
        </pc:spChg>
        <pc:spChg chg="mod">
          <ac:chgData name="יהודה יונגשטין" userId="973c9d86b3a77211" providerId="LiveId" clId="{0EA018B3-1D58-452C-BCB0-19B38546FE49}" dt="2022-06-26T17:18:57.497" v="14006" actId="165"/>
          <ac:spMkLst>
            <pc:docMk/>
            <pc:sldMk cId="474269099" sldId="260"/>
            <ac:spMk id="73" creationId="{0D40CB2A-4443-8714-2AFA-EC8BA643D07F}"/>
          </ac:spMkLst>
        </pc:spChg>
        <pc:spChg chg="mod">
          <ac:chgData name="יהודה יונגשטין" userId="973c9d86b3a77211" providerId="LiveId" clId="{0EA018B3-1D58-452C-BCB0-19B38546FE49}" dt="2022-06-26T17:18:57.497" v="14006" actId="165"/>
          <ac:spMkLst>
            <pc:docMk/>
            <pc:sldMk cId="474269099" sldId="260"/>
            <ac:spMk id="74" creationId="{904F75F4-B1BA-AC71-9C5B-19024BC80BDB}"/>
          </ac:spMkLst>
        </pc:spChg>
        <pc:spChg chg="mod">
          <ac:chgData name="יהודה יונגשטין" userId="973c9d86b3a77211" providerId="LiveId" clId="{0EA018B3-1D58-452C-BCB0-19B38546FE49}" dt="2022-06-26T17:18:57.497" v="14006" actId="165"/>
          <ac:spMkLst>
            <pc:docMk/>
            <pc:sldMk cId="474269099" sldId="260"/>
            <ac:spMk id="77" creationId="{974014CC-0C2F-0959-EFD9-E6B2BF2ABAD9}"/>
          </ac:spMkLst>
        </pc:spChg>
        <pc:spChg chg="mod">
          <ac:chgData name="יהודה יונגשטין" userId="973c9d86b3a77211" providerId="LiveId" clId="{0EA018B3-1D58-452C-BCB0-19B38546FE49}" dt="2022-06-26T21:57:32.478" v="14401" actId="1076"/>
          <ac:spMkLst>
            <pc:docMk/>
            <pc:sldMk cId="474269099" sldId="260"/>
            <ac:spMk id="79" creationId="{AA8A97C4-1EE4-B0CB-5744-02964646854A}"/>
          </ac:spMkLst>
        </pc:spChg>
        <pc:spChg chg="mod">
          <ac:chgData name="יהודה יונגשטין" userId="973c9d86b3a77211" providerId="LiveId" clId="{0EA018B3-1D58-452C-BCB0-19B38546FE49}" dt="2022-06-26T21:57:26.170" v="14399" actId="1076"/>
          <ac:spMkLst>
            <pc:docMk/>
            <pc:sldMk cId="474269099" sldId="260"/>
            <ac:spMk id="80" creationId="{90472988-61A1-CDDE-4A5E-49665CF92E00}"/>
          </ac:spMkLst>
        </pc:spChg>
        <pc:spChg chg="mod">
          <ac:chgData name="יהודה יונגשטין" userId="973c9d86b3a77211" providerId="LiveId" clId="{0EA018B3-1D58-452C-BCB0-19B38546FE49}" dt="2022-06-26T21:06:46.065" v="14349" actId="207"/>
          <ac:spMkLst>
            <pc:docMk/>
            <pc:sldMk cId="474269099" sldId="260"/>
            <ac:spMk id="88" creationId="{16C00491-602E-BA82-F01C-6466480D8C70}"/>
          </ac:spMkLst>
        </pc:spChg>
        <pc:spChg chg="mod">
          <ac:chgData name="יהודה יונגשטין" userId="973c9d86b3a77211" providerId="LiveId" clId="{0EA018B3-1D58-452C-BCB0-19B38546FE49}" dt="2022-06-26T21:06:35.014" v="14346" actId="14100"/>
          <ac:spMkLst>
            <pc:docMk/>
            <pc:sldMk cId="474269099" sldId="260"/>
            <ac:spMk id="89" creationId="{29F5DA2B-79A0-5615-23FE-72F09FF1143F}"/>
          </ac:spMkLst>
        </pc:spChg>
        <pc:spChg chg="mod">
          <ac:chgData name="יהודה יונגשטין" userId="973c9d86b3a77211" providerId="LiveId" clId="{0EA018B3-1D58-452C-BCB0-19B38546FE49}" dt="2022-06-26T17:25:33.860" v="14062" actId="14100"/>
          <ac:spMkLst>
            <pc:docMk/>
            <pc:sldMk cId="474269099" sldId="260"/>
            <ac:spMk id="92" creationId="{C1B3AC66-42CE-4921-F741-46618215F50B}"/>
          </ac:spMkLst>
        </pc:spChg>
        <pc:spChg chg="mod">
          <ac:chgData name="יהודה יונגשטין" userId="973c9d86b3a77211" providerId="LiveId" clId="{0EA018B3-1D58-452C-BCB0-19B38546FE49}" dt="2022-06-26T16:29:13.748" v="13390" actId="11530"/>
          <ac:spMkLst>
            <pc:docMk/>
            <pc:sldMk cId="474269099" sldId="260"/>
            <ac:spMk id="95" creationId="{34900477-541F-3C34-9720-9559F8604A8C}"/>
          </ac:spMkLst>
        </pc:spChg>
        <pc:spChg chg="mod">
          <ac:chgData name="יהודה יונגשטין" userId="973c9d86b3a77211" providerId="LiveId" clId="{0EA018B3-1D58-452C-BCB0-19B38546FE49}" dt="2022-06-26T16:29:13.748" v="13390" actId="11530"/>
          <ac:spMkLst>
            <pc:docMk/>
            <pc:sldMk cId="474269099" sldId="260"/>
            <ac:spMk id="96" creationId="{B4B90C4D-1E79-7F3D-6991-0F6A39E5D1BE}"/>
          </ac:spMkLst>
        </pc:spChg>
        <pc:spChg chg="mod">
          <ac:chgData name="יהודה יונגשטין" userId="973c9d86b3a77211" providerId="LiveId" clId="{0EA018B3-1D58-452C-BCB0-19B38546FE49}" dt="2022-06-26T21:06:19.327" v="14342" actId="108"/>
          <ac:spMkLst>
            <pc:docMk/>
            <pc:sldMk cId="474269099" sldId="260"/>
            <ac:spMk id="99" creationId="{335CE312-BCD1-9908-5755-097A8D37CD64}"/>
          </ac:spMkLst>
        </pc:spChg>
        <pc:spChg chg="mod">
          <ac:chgData name="יהודה יונגשטין" userId="973c9d86b3a77211" providerId="LiveId" clId="{0EA018B3-1D58-452C-BCB0-19B38546FE49}" dt="2022-06-26T21:06:23.838" v="14344" actId="108"/>
          <ac:spMkLst>
            <pc:docMk/>
            <pc:sldMk cId="474269099" sldId="260"/>
            <ac:spMk id="100" creationId="{063E84C0-C5FE-C638-CB83-0C6DC86F123A}"/>
          </ac:spMkLst>
        </pc:spChg>
        <pc:spChg chg="mod">
          <ac:chgData name="יהודה יונגשטין" userId="973c9d86b3a77211" providerId="LiveId" clId="{0EA018B3-1D58-452C-BCB0-19B38546FE49}" dt="2022-06-26T21:04:31.442" v="14323" actId="692"/>
          <ac:spMkLst>
            <pc:docMk/>
            <pc:sldMk cId="474269099" sldId="260"/>
            <ac:spMk id="101" creationId="{3B3A0A28-3BA6-1CCC-7AD4-A236354F867B}"/>
          </ac:spMkLst>
        </pc:spChg>
        <pc:spChg chg="mod">
          <ac:chgData name="יהודה יונגשטין" userId="973c9d86b3a77211" providerId="LiveId" clId="{0EA018B3-1D58-452C-BCB0-19B38546FE49}" dt="2022-06-26T21:04:31.442" v="14323" actId="692"/>
          <ac:spMkLst>
            <pc:docMk/>
            <pc:sldMk cId="474269099" sldId="260"/>
            <ac:spMk id="102" creationId="{9DA10AE0-76DC-AD18-9C4D-7099A9DE5748}"/>
          </ac:spMkLst>
        </pc:spChg>
        <pc:spChg chg="mod">
          <ac:chgData name="יהודה יונגשטין" userId="973c9d86b3a77211" providerId="LiveId" clId="{0EA018B3-1D58-452C-BCB0-19B38546FE49}" dt="2022-06-26T17:22:35.558" v="14043" actId="20577"/>
          <ac:spMkLst>
            <pc:docMk/>
            <pc:sldMk cId="474269099" sldId="260"/>
            <ac:spMk id="106" creationId="{15736F46-F528-466C-6A9A-CCC59E594BAF}"/>
          </ac:spMkLst>
        </pc:spChg>
        <pc:spChg chg="mod">
          <ac:chgData name="יהודה יונגשטין" userId="973c9d86b3a77211" providerId="LiveId" clId="{0EA018B3-1D58-452C-BCB0-19B38546FE49}" dt="2022-06-26T17:22:31.277" v="14037" actId="20577"/>
          <ac:spMkLst>
            <pc:docMk/>
            <pc:sldMk cId="474269099" sldId="260"/>
            <ac:spMk id="107" creationId="{96D6917D-7D01-0357-2746-72C030B7A597}"/>
          </ac:spMkLst>
        </pc:spChg>
        <pc:spChg chg="mod">
          <ac:chgData name="יהודה יונגשטין" userId="973c9d86b3a77211" providerId="LiveId" clId="{0EA018B3-1D58-452C-BCB0-19B38546FE49}" dt="2022-06-26T21:01:53.488" v="14298" actId="1076"/>
          <ac:spMkLst>
            <pc:docMk/>
            <pc:sldMk cId="474269099" sldId="260"/>
            <ac:spMk id="108" creationId="{7816E71B-2F4C-A43C-F06A-CE46DF6A7863}"/>
          </ac:spMkLst>
        </pc:spChg>
        <pc:spChg chg="mod">
          <ac:chgData name="יהודה יונגשטין" userId="973c9d86b3a77211" providerId="LiveId" clId="{0EA018B3-1D58-452C-BCB0-19B38546FE49}" dt="2022-06-26T20:47:11.722" v="14141" actId="1076"/>
          <ac:spMkLst>
            <pc:docMk/>
            <pc:sldMk cId="474269099" sldId="260"/>
            <ac:spMk id="110" creationId="{A5834ED2-3153-EDA8-5AD7-7A1C43119C00}"/>
          </ac:spMkLst>
        </pc:spChg>
        <pc:spChg chg="add del mod">
          <ac:chgData name="יהודה יונגשטין" userId="973c9d86b3a77211" providerId="LiveId" clId="{0EA018B3-1D58-452C-BCB0-19B38546FE49}" dt="2022-06-26T17:26:13.559" v="14066" actId="478"/>
          <ac:spMkLst>
            <pc:docMk/>
            <pc:sldMk cId="474269099" sldId="260"/>
            <ac:spMk id="111" creationId="{EAAD53BA-D0DB-F929-B0AE-5BF53070D436}"/>
          </ac:spMkLst>
        </pc:spChg>
        <pc:spChg chg="mod">
          <ac:chgData name="יהודה יונגשטין" userId="973c9d86b3a77211" providerId="LiveId" clId="{0EA018B3-1D58-452C-BCB0-19B38546FE49}" dt="2022-06-26T21:07:05.848" v="14354" actId="692"/>
          <ac:spMkLst>
            <pc:docMk/>
            <pc:sldMk cId="474269099" sldId="260"/>
            <ac:spMk id="113" creationId="{BB01DC6D-AFA9-D007-69B8-E84D5B69ABC1}"/>
          </ac:spMkLst>
        </pc:spChg>
        <pc:spChg chg="mod">
          <ac:chgData name="יהודה יונגשטין" userId="973c9d86b3a77211" providerId="LiveId" clId="{0EA018B3-1D58-452C-BCB0-19B38546FE49}" dt="2022-06-26T21:06:57.829" v="14351" actId="14100"/>
          <ac:spMkLst>
            <pc:docMk/>
            <pc:sldMk cId="474269099" sldId="260"/>
            <ac:spMk id="114" creationId="{49AFE4DC-A54D-709D-7179-CA4E0D12FBB4}"/>
          </ac:spMkLst>
        </pc:spChg>
        <pc:spChg chg="mod">
          <ac:chgData name="יהודה יונגשטין" userId="973c9d86b3a77211" providerId="LiveId" clId="{0EA018B3-1D58-452C-BCB0-19B38546FE49}" dt="2022-06-26T21:05:18.442" v="14331" actId="207"/>
          <ac:spMkLst>
            <pc:docMk/>
            <pc:sldMk cId="474269099" sldId="260"/>
            <ac:spMk id="119" creationId="{B1B62AB0-4B50-8D14-0E56-2C19024E5C41}"/>
          </ac:spMkLst>
        </pc:spChg>
        <pc:spChg chg="mod">
          <ac:chgData name="יהודה יונגשטין" userId="973c9d86b3a77211" providerId="LiveId" clId="{0EA018B3-1D58-452C-BCB0-19B38546FE49}" dt="2022-06-26T21:05:18.442" v="14331" actId="207"/>
          <ac:spMkLst>
            <pc:docMk/>
            <pc:sldMk cId="474269099" sldId="260"/>
            <ac:spMk id="120" creationId="{1EAAD194-B544-0C09-1650-F8D88797F55B}"/>
          </ac:spMkLst>
        </pc:spChg>
        <pc:spChg chg="mod">
          <ac:chgData name="יהודה יונגשטין" userId="973c9d86b3a77211" providerId="LiveId" clId="{0EA018B3-1D58-452C-BCB0-19B38546FE49}" dt="2022-06-26T20:48:49.673" v="14150"/>
          <ac:spMkLst>
            <pc:docMk/>
            <pc:sldMk cId="474269099" sldId="260"/>
            <ac:spMk id="121" creationId="{1F7817BF-F4A0-587B-60FC-52D353193121}"/>
          </ac:spMkLst>
        </pc:spChg>
        <pc:spChg chg="mod">
          <ac:chgData name="יהודה יונגשטין" userId="973c9d86b3a77211" providerId="LiveId" clId="{0EA018B3-1D58-452C-BCB0-19B38546FE49}" dt="2022-06-26T20:48:49.673" v="14150"/>
          <ac:spMkLst>
            <pc:docMk/>
            <pc:sldMk cId="474269099" sldId="260"/>
            <ac:spMk id="123" creationId="{1C23C7F4-0148-ABE1-45B6-AA6867B41473}"/>
          </ac:spMkLst>
        </pc:spChg>
        <pc:spChg chg="mod">
          <ac:chgData name="יהודה יונגשטין" userId="973c9d86b3a77211" providerId="LiveId" clId="{0EA018B3-1D58-452C-BCB0-19B38546FE49}" dt="2022-06-26T20:48:49.673" v="14150"/>
          <ac:spMkLst>
            <pc:docMk/>
            <pc:sldMk cId="474269099" sldId="260"/>
            <ac:spMk id="124" creationId="{E02EF4DA-1FB4-88A5-9573-CD68865715A1}"/>
          </ac:spMkLst>
        </pc:spChg>
        <pc:spChg chg="mod">
          <ac:chgData name="יהודה יונגשטין" userId="973c9d86b3a77211" providerId="LiveId" clId="{0EA018B3-1D58-452C-BCB0-19B38546FE49}" dt="2022-06-26T20:48:49.673" v="14150"/>
          <ac:spMkLst>
            <pc:docMk/>
            <pc:sldMk cId="474269099" sldId="260"/>
            <ac:spMk id="125" creationId="{FB34B700-B8A1-8F1B-F96B-AE315EC447C9}"/>
          </ac:spMkLst>
        </pc:spChg>
        <pc:spChg chg="add mod">
          <ac:chgData name="יהודה יונגשטין" userId="973c9d86b3a77211" providerId="LiveId" clId="{0EA018B3-1D58-452C-BCB0-19B38546FE49}" dt="2022-06-26T21:04:57.953" v="14328" actId="692"/>
          <ac:spMkLst>
            <pc:docMk/>
            <pc:sldMk cId="474269099" sldId="260"/>
            <ac:spMk id="126" creationId="{3FF0383A-08C1-E7BA-9D22-8524F2C62FAA}"/>
          </ac:spMkLst>
        </pc:spChg>
        <pc:spChg chg="add mod">
          <ac:chgData name="יהודה יונגשטין" userId="973c9d86b3a77211" providerId="LiveId" clId="{0EA018B3-1D58-452C-BCB0-19B38546FE49}" dt="2022-06-26T21:04:57.953" v="14328" actId="692"/>
          <ac:spMkLst>
            <pc:docMk/>
            <pc:sldMk cId="474269099" sldId="260"/>
            <ac:spMk id="127" creationId="{DB2E9BA1-CC6E-BB7D-0CD3-0FAD04F92BA6}"/>
          </ac:spMkLst>
        </pc:spChg>
        <pc:spChg chg="mod">
          <ac:chgData name="יהודה יונגשטין" userId="973c9d86b3a77211" providerId="LiveId" clId="{0EA018B3-1D58-452C-BCB0-19B38546FE49}" dt="2022-06-26T21:04:42.056" v="14326" actId="207"/>
          <ac:spMkLst>
            <pc:docMk/>
            <pc:sldMk cId="474269099" sldId="260"/>
            <ac:spMk id="129" creationId="{5C77F47A-341B-43DE-64B6-504122D8C613}"/>
          </ac:spMkLst>
        </pc:spChg>
        <pc:spChg chg="mod">
          <ac:chgData name="יהודה יונגשטין" userId="973c9d86b3a77211" providerId="LiveId" clId="{0EA018B3-1D58-452C-BCB0-19B38546FE49}" dt="2022-06-26T17:24:04.821" v="14049" actId="14100"/>
          <ac:spMkLst>
            <pc:docMk/>
            <pc:sldMk cId="474269099" sldId="260"/>
            <ac:spMk id="131" creationId="{AE99F878-7F64-E243-C73A-36C167C60B8B}"/>
          </ac:spMkLst>
        </pc:spChg>
        <pc:spChg chg="mod">
          <ac:chgData name="יהודה יונגשטין" userId="973c9d86b3a77211" providerId="LiveId" clId="{0EA018B3-1D58-452C-BCB0-19B38546FE49}" dt="2022-06-26T17:24:00.678" v="14048" actId="20577"/>
          <ac:spMkLst>
            <pc:docMk/>
            <pc:sldMk cId="474269099" sldId="260"/>
            <ac:spMk id="132" creationId="{B572F187-4EF4-45DC-A86F-AD57B40D278A}"/>
          </ac:spMkLst>
        </pc:spChg>
        <pc:spChg chg="mod ord">
          <ac:chgData name="יהודה יונגשטין" userId="973c9d86b3a77211" providerId="LiveId" clId="{0EA018B3-1D58-452C-BCB0-19B38546FE49}" dt="2022-06-26T21:05:28.250" v="14333" actId="692"/>
          <ac:spMkLst>
            <pc:docMk/>
            <pc:sldMk cId="474269099" sldId="260"/>
            <ac:spMk id="134" creationId="{49571B3E-8AA6-6C1E-071A-6A0D55481047}"/>
          </ac:spMkLst>
        </pc:spChg>
        <pc:spChg chg="mod ord">
          <ac:chgData name="יהודה יונגשטין" userId="973c9d86b3a77211" providerId="LiveId" clId="{0EA018B3-1D58-452C-BCB0-19B38546FE49}" dt="2022-06-26T21:05:28.250" v="14333" actId="692"/>
          <ac:spMkLst>
            <pc:docMk/>
            <pc:sldMk cId="474269099" sldId="260"/>
            <ac:spMk id="135" creationId="{E0B8EB4F-8D86-EDEA-78D7-1C0AC9F4D2C6}"/>
          </ac:spMkLst>
        </pc:spChg>
        <pc:spChg chg="mod">
          <ac:chgData name="יהודה יונגשטין" userId="973c9d86b3a77211" providerId="LiveId" clId="{0EA018B3-1D58-452C-BCB0-19B38546FE49}" dt="2022-06-26T21:04:42.056" v="14326" actId="207"/>
          <ac:spMkLst>
            <pc:docMk/>
            <pc:sldMk cId="474269099" sldId="260"/>
            <ac:spMk id="136" creationId="{508397B5-A4CF-201A-9D96-8BF6ABD906EA}"/>
          </ac:spMkLst>
        </pc:spChg>
        <pc:spChg chg="mod">
          <ac:chgData name="יהודה יונגשטין" userId="973c9d86b3a77211" providerId="LiveId" clId="{0EA018B3-1D58-452C-BCB0-19B38546FE49}" dt="2022-06-26T20:53:12.315" v="14196" actId="14100"/>
          <ac:spMkLst>
            <pc:docMk/>
            <pc:sldMk cId="474269099" sldId="260"/>
            <ac:spMk id="138" creationId="{74CEE237-B9BE-DFB6-56AB-246F6AF74C5B}"/>
          </ac:spMkLst>
        </pc:spChg>
        <pc:spChg chg="mod">
          <ac:chgData name="יהודה יונגשטין" userId="973c9d86b3a77211" providerId="LiveId" clId="{0EA018B3-1D58-452C-BCB0-19B38546FE49}" dt="2022-06-26T20:53:28.020" v="14197" actId="1076"/>
          <ac:spMkLst>
            <pc:docMk/>
            <pc:sldMk cId="474269099" sldId="260"/>
            <ac:spMk id="140" creationId="{6A598EC5-11BF-41A9-F1AC-6BDEE1ED7C9C}"/>
          </ac:spMkLst>
        </pc:spChg>
        <pc:spChg chg="mod">
          <ac:chgData name="יהודה יונגשטין" userId="973c9d86b3a77211" providerId="LiveId" clId="{0EA018B3-1D58-452C-BCB0-19B38546FE49}" dt="2022-06-26T16:42:10.054" v="13442" actId="255"/>
          <ac:spMkLst>
            <pc:docMk/>
            <pc:sldMk cId="474269099" sldId="260"/>
            <ac:spMk id="238" creationId="{25A8A21B-225B-31F1-24F2-59527DD130CC}"/>
          </ac:spMkLst>
        </pc:spChg>
        <pc:spChg chg="mod">
          <ac:chgData name="יהודה יונגשטין" userId="973c9d86b3a77211" providerId="LiveId" clId="{0EA018B3-1D58-452C-BCB0-19B38546FE49}" dt="2022-06-26T16:42:52.906" v="13447" actId="255"/>
          <ac:spMkLst>
            <pc:docMk/>
            <pc:sldMk cId="474269099" sldId="260"/>
            <ac:spMk id="246" creationId="{FCFD6DCD-DEEA-0F39-190D-94EFA30A0EE9}"/>
          </ac:spMkLst>
        </pc:spChg>
        <pc:spChg chg="mod">
          <ac:chgData name="יהודה יונגשטין" userId="973c9d86b3a77211" providerId="LiveId" clId="{0EA018B3-1D58-452C-BCB0-19B38546FE49}" dt="2022-06-26T16:42:37.685" v="13445" actId="14100"/>
          <ac:spMkLst>
            <pc:docMk/>
            <pc:sldMk cId="474269099" sldId="260"/>
            <ac:spMk id="247" creationId="{18C4CA44-BC31-D3DB-95C5-EFF47B52B4CC}"/>
          </ac:spMkLst>
        </pc:spChg>
        <pc:spChg chg="mod">
          <ac:chgData name="יהודה יונגשטין" userId="973c9d86b3a77211" providerId="LiveId" clId="{0EA018B3-1D58-452C-BCB0-19B38546FE49}" dt="2022-06-26T16:44:02.922" v="13455" actId="1076"/>
          <ac:spMkLst>
            <pc:docMk/>
            <pc:sldMk cId="474269099" sldId="260"/>
            <ac:spMk id="258" creationId="{AECAEBC1-07BA-16AD-80F7-1C8B825E23B9}"/>
          </ac:spMkLst>
        </pc:spChg>
        <pc:spChg chg="mod">
          <ac:chgData name="יהודה יונגשטין" userId="973c9d86b3a77211" providerId="LiveId" clId="{0EA018B3-1D58-452C-BCB0-19B38546FE49}" dt="2022-06-26T16:43:38.938" v="13452" actId="11530"/>
          <ac:spMkLst>
            <pc:docMk/>
            <pc:sldMk cId="474269099" sldId="260"/>
            <ac:spMk id="259" creationId="{B5FB99DD-E919-227C-638A-A077E083F3A3}"/>
          </ac:spMkLst>
        </pc:spChg>
        <pc:spChg chg="mod">
          <ac:chgData name="יהודה יונגשטין" userId="973c9d86b3a77211" providerId="LiveId" clId="{0EA018B3-1D58-452C-BCB0-19B38546FE49}" dt="2022-06-26T16:43:38.938" v="13452" actId="11530"/>
          <ac:spMkLst>
            <pc:docMk/>
            <pc:sldMk cId="474269099" sldId="260"/>
            <ac:spMk id="261" creationId="{EFA9CA71-65A6-E323-5F05-E1327DABD067}"/>
          </ac:spMkLst>
        </pc:spChg>
        <pc:spChg chg="mod">
          <ac:chgData name="יהודה יונגשטין" userId="973c9d86b3a77211" providerId="LiveId" clId="{0EA018B3-1D58-452C-BCB0-19B38546FE49}" dt="2022-06-26T16:43:38.938" v="13452" actId="11530"/>
          <ac:spMkLst>
            <pc:docMk/>
            <pc:sldMk cId="474269099" sldId="260"/>
            <ac:spMk id="262" creationId="{A2A954D4-1F00-BD03-0163-60D2869390AF}"/>
          </ac:spMkLst>
        </pc:spChg>
        <pc:spChg chg="mod">
          <ac:chgData name="יהודה יונגשטין" userId="973c9d86b3a77211" providerId="LiveId" clId="{0EA018B3-1D58-452C-BCB0-19B38546FE49}" dt="2022-06-26T16:43:38.938" v="13452" actId="11530"/>
          <ac:spMkLst>
            <pc:docMk/>
            <pc:sldMk cId="474269099" sldId="260"/>
            <ac:spMk id="263" creationId="{E59CB2D2-D2A3-1391-5B4A-DD3AF3343D91}"/>
          </ac:spMkLst>
        </pc:spChg>
        <pc:spChg chg="mod">
          <ac:chgData name="יהודה יונגשטין" userId="973c9d86b3a77211" providerId="LiveId" clId="{0EA018B3-1D58-452C-BCB0-19B38546FE49}" dt="2022-06-26T16:43:38.938" v="13452" actId="11530"/>
          <ac:spMkLst>
            <pc:docMk/>
            <pc:sldMk cId="474269099" sldId="260"/>
            <ac:spMk id="264" creationId="{2FD50967-D3D0-0F0F-BE9A-E97ABD2448B6}"/>
          </ac:spMkLst>
        </pc:spChg>
        <pc:spChg chg="mod">
          <ac:chgData name="יהודה יונגשטין" userId="973c9d86b3a77211" providerId="LiveId" clId="{0EA018B3-1D58-452C-BCB0-19B38546FE49}" dt="2022-06-26T16:43:38.938" v="13452" actId="11530"/>
          <ac:spMkLst>
            <pc:docMk/>
            <pc:sldMk cId="474269099" sldId="260"/>
            <ac:spMk id="265" creationId="{1B6A1484-C829-C0A1-67B2-831002C25814}"/>
          </ac:spMkLst>
        </pc:spChg>
        <pc:spChg chg="mod">
          <ac:chgData name="יהודה יונגשטין" userId="973c9d86b3a77211" providerId="LiveId" clId="{0EA018B3-1D58-452C-BCB0-19B38546FE49}" dt="2022-06-26T16:43:38.938" v="13452" actId="11530"/>
          <ac:spMkLst>
            <pc:docMk/>
            <pc:sldMk cId="474269099" sldId="260"/>
            <ac:spMk id="266" creationId="{999D39B2-5EAE-552F-5202-DF8C13B3438C}"/>
          </ac:spMkLst>
        </pc:spChg>
        <pc:spChg chg="mod">
          <ac:chgData name="יהודה יונגשטין" userId="973c9d86b3a77211" providerId="LiveId" clId="{0EA018B3-1D58-452C-BCB0-19B38546FE49}" dt="2022-06-26T16:43:20.349" v="13450" actId="255"/>
          <ac:spMkLst>
            <pc:docMk/>
            <pc:sldMk cId="474269099" sldId="260"/>
            <ac:spMk id="273" creationId="{5193307C-2ADE-243D-ECBA-FDFA545C061C}"/>
          </ac:spMkLst>
        </pc:spChg>
        <pc:spChg chg="mod">
          <ac:chgData name="יהודה יונגשטין" userId="973c9d86b3a77211" providerId="LiveId" clId="{0EA018B3-1D58-452C-BCB0-19B38546FE49}" dt="2022-06-26T20:54:21.620" v="14204" actId="14100"/>
          <ac:spMkLst>
            <pc:docMk/>
            <pc:sldMk cId="474269099" sldId="260"/>
            <ac:spMk id="283" creationId="{CBB34EB1-C0E1-A9DA-9CE1-B1E19E193C5A}"/>
          </ac:spMkLst>
        </pc:spChg>
        <pc:spChg chg="mod ord">
          <ac:chgData name="יהודה יונגשטין" userId="973c9d86b3a77211" providerId="LiveId" clId="{0EA018B3-1D58-452C-BCB0-19B38546FE49}" dt="2022-06-26T16:45:43.867" v="13461" actId="255"/>
          <ac:spMkLst>
            <pc:docMk/>
            <pc:sldMk cId="474269099" sldId="260"/>
            <ac:spMk id="286" creationId="{E0C69BC7-328C-709A-DD3B-5E742C24A385}"/>
          </ac:spMkLst>
        </pc:spChg>
        <pc:spChg chg="mod ord">
          <ac:chgData name="יהודה יונגשטין" userId="973c9d86b3a77211" providerId="LiveId" clId="{0EA018B3-1D58-452C-BCB0-19B38546FE49}" dt="2022-06-26T16:45:43.867" v="13461" actId="255"/>
          <ac:spMkLst>
            <pc:docMk/>
            <pc:sldMk cId="474269099" sldId="260"/>
            <ac:spMk id="287" creationId="{AAD318CA-5CD5-9F8C-A9DD-56B5EC2A2BF7}"/>
          </ac:spMkLst>
        </pc:spChg>
        <pc:spChg chg="mod">
          <ac:chgData name="יהודה יונגשטין" userId="973c9d86b3a77211" providerId="LiveId" clId="{0EA018B3-1D58-452C-BCB0-19B38546FE49}" dt="2022-06-26T20:56:16.268" v="14237" actId="14100"/>
          <ac:spMkLst>
            <pc:docMk/>
            <pc:sldMk cId="474269099" sldId="260"/>
            <ac:spMk id="290" creationId="{BAFAB2AD-5CB3-47A3-F348-6CB8D1685B58}"/>
          </ac:spMkLst>
        </pc:spChg>
        <pc:spChg chg="mod">
          <ac:chgData name="יהודה יונגשטין" userId="973c9d86b3a77211" providerId="LiveId" clId="{0EA018B3-1D58-452C-BCB0-19B38546FE49}" dt="2022-06-26T20:56:08.068" v="14236" actId="14100"/>
          <ac:spMkLst>
            <pc:docMk/>
            <pc:sldMk cId="474269099" sldId="260"/>
            <ac:spMk id="293" creationId="{B660B3AD-149B-C878-5785-CA3EACB7F4BE}"/>
          </ac:spMkLst>
        </pc:spChg>
        <pc:spChg chg="mod">
          <ac:chgData name="יהודה יונגשטין" userId="973c9d86b3a77211" providerId="LiveId" clId="{0EA018B3-1D58-452C-BCB0-19B38546FE49}" dt="2022-06-26T16:43:03.655" v="13448" actId="255"/>
          <ac:spMkLst>
            <pc:docMk/>
            <pc:sldMk cId="474269099" sldId="260"/>
            <ac:spMk id="294" creationId="{50363C03-3236-2346-E232-7D265B950056}"/>
          </ac:spMkLst>
        </pc:spChg>
        <pc:grpChg chg="mod">
          <ac:chgData name="יהודה יונגשטין" userId="973c9d86b3a77211" providerId="LiveId" clId="{0EA018B3-1D58-452C-BCB0-19B38546FE49}" dt="2022-06-26T16:42:44.813" v="13446" actId="1076"/>
          <ac:grpSpMkLst>
            <pc:docMk/>
            <pc:sldMk cId="474269099" sldId="260"/>
            <ac:grpSpMk id="5" creationId="{594D01A2-9E82-B0B8-1283-12FBDFB2B033}"/>
          </ac:grpSpMkLst>
        </pc:grpChg>
        <pc:grpChg chg="add mod">
          <ac:chgData name="יהודה יונגשטין" userId="973c9d86b3a77211" providerId="LiveId" clId="{0EA018B3-1D58-452C-BCB0-19B38546FE49}" dt="2022-06-26T20:50:05.313" v="14165" actId="1076"/>
          <ac:grpSpMkLst>
            <pc:docMk/>
            <pc:sldMk cId="474269099" sldId="260"/>
            <ac:grpSpMk id="7" creationId="{FE5B165C-C31C-02BB-40C8-CAC8EA648F64}"/>
          </ac:grpSpMkLst>
        </pc:grpChg>
        <pc:grpChg chg="mod">
          <ac:chgData name="יהודה יונגשטין" userId="973c9d86b3a77211" providerId="LiveId" clId="{0EA018B3-1D58-452C-BCB0-19B38546FE49}" dt="2022-06-26T16:33:49.912" v="13418" actId="11530"/>
          <ac:grpSpMkLst>
            <pc:docMk/>
            <pc:sldMk cId="474269099" sldId="260"/>
            <ac:grpSpMk id="8" creationId="{ED17EB84-AB51-E5E6-8673-0D8322220938}"/>
          </ac:grpSpMkLst>
        </pc:grpChg>
        <pc:grpChg chg="mod">
          <ac:chgData name="יהודה יונגשטין" userId="973c9d86b3a77211" providerId="LiveId" clId="{0EA018B3-1D58-452C-BCB0-19B38546FE49}" dt="2022-06-26T16:42:28.904" v="13444" actId="14100"/>
          <ac:grpSpMkLst>
            <pc:docMk/>
            <pc:sldMk cId="474269099" sldId="260"/>
            <ac:grpSpMk id="9" creationId="{7B6E1C78-5159-103B-65DA-781D1FA4808E}"/>
          </ac:grpSpMkLst>
        </pc:grpChg>
        <pc:grpChg chg="add mod">
          <ac:chgData name="יהודה יונגשטין" userId="973c9d86b3a77211" providerId="LiveId" clId="{0EA018B3-1D58-452C-BCB0-19B38546FE49}" dt="2022-06-26T20:49:40.551" v="14161" actId="1076"/>
          <ac:grpSpMkLst>
            <pc:docMk/>
            <pc:sldMk cId="474269099" sldId="260"/>
            <ac:grpSpMk id="11" creationId="{EF764E83-9CAA-5A2D-9572-BEB8D83F535F}"/>
          </ac:grpSpMkLst>
        </pc:grpChg>
        <pc:grpChg chg="add del mod">
          <ac:chgData name="יהודה יונגשטין" userId="973c9d86b3a77211" providerId="LiveId" clId="{0EA018B3-1D58-452C-BCB0-19B38546FE49}" dt="2022-06-26T17:18:57.497" v="14006" actId="165"/>
          <ac:grpSpMkLst>
            <pc:docMk/>
            <pc:sldMk cId="474269099" sldId="260"/>
            <ac:grpSpMk id="12" creationId="{5CF9B519-3721-AA46-7008-66DC32058B13}"/>
          </ac:grpSpMkLst>
        </pc:grpChg>
        <pc:grpChg chg="add mod">
          <ac:chgData name="יהודה יונגשטין" userId="973c9d86b3a77211" providerId="LiveId" clId="{0EA018B3-1D58-452C-BCB0-19B38546FE49}" dt="2022-06-26T20:51:26.728" v="14173" actId="1076"/>
          <ac:grpSpMkLst>
            <pc:docMk/>
            <pc:sldMk cId="474269099" sldId="260"/>
            <ac:grpSpMk id="13" creationId="{726B6241-6F45-E998-EBAD-98DE7322B114}"/>
          </ac:grpSpMkLst>
        </pc:grpChg>
        <pc:grpChg chg="add mod">
          <ac:chgData name="יהודה יונגשטין" userId="973c9d86b3a77211" providerId="LiveId" clId="{0EA018B3-1D58-452C-BCB0-19B38546FE49}" dt="2022-06-26T21:04:53.853" v="14327" actId="207"/>
          <ac:grpSpMkLst>
            <pc:docMk/>
            <pc:sldMk cId="474269099" sldId="260"/>
            <ac:grpSpMk id="14" creationId="{D3D93426-6E55-0762-C4E9-EF9987CEED03}"/>
          </ac:grpSpMkLst>
        </pc:grpChg>
        <pc:grpChg chg="mod topLvl">
          <ac:chgData name="יהודה יונגשטין" userId="973c9d86b3a77211" providerId="LiveId" clId="{0EA018B3-1D58-452C-BCB0-19B38546FE49}" dt="2022-06-26T20:52:38.572" v="14191" actId="1076"/>
          <ac:grpSpMkLst>
            <pc:docMk/>
            <pc:sldMk cId="474269099" sldId="260"/>
            <ac:grpSpMk id="16" creationId="{E1A0F7B9-7033-8591-076E-B0913A3C6430}"/>
          </ac:grpSpMkLst>
        </pc:grpChg>
        <pc:grpChg chg="mod">
          <ac:chgData name="יהודה יונגשטין" userId="973c9d86b3a77211" providerId="LiveId" clId="{0EA018B3-1D58-452C-BCB0-19B38546FE49}" dt="2022-06-26T20:54:09.609" v="14203" actId="11530"/>
          <ac:grpSpMkLst>
            <pc:docMk/>
            <pc:sldMk cId="474269099" sldId="260"/>
            <ac:grpSpMk id="18" creationId="{EA348362-DB3B-A7E5-8F97-800242CC2BDA}"/>
          </ac:grpSpMkLst>
        </pc:grpChg>
        <pc:grpChg chg="mod topLvl">
          <ac:chgData name="יהודה יונגשטין" userId="973c9d86b3a77211" providerId="LiveId" clId="{0EA018B3-1D58-452C-BCB0-19B38546FE49}" dt="2022-06-26T17:28:04.109" v="14139" actId="1076"/>
          <ac:grpSpMkLst>
            <pc:docMk/>
            <pc:sldMk cId="474269099" sldId="260"/>
            <ac:grpSpMk id="23" creationId="{8D062E69-25D0-E6AA-1162-289A60332112}"/>
          </ac:grpSpMkLst>
        </pc:grpChg>
        <pc:grpChg chg="mod">
          <ac:chgData name="יהודה יונגשטין" userId="973c9d86b3a77211" providerId="LiveId" clId="{0EA018B3-1D58-452C-BCB0-19B38546FE49}" dt="2022-06-26T16:59:51.165" v="13892" actId="164"/>
          <ac:grpSpMkLst>
            <pc:docMk/>
            <pc:sldMk cId="474269099" sldId="260"/>
            <ac:grpSpMk id="24" creationId="{F03A50B8-526B-AAE8-FC26-D120870F0E30}"/>
          </ac:grpSpMkLst>
        </pc:grpChg>
        <pc:grpChg chg="mod">
          <ac:chgData name="יהודה יונגשטין" userId="973c9d86b3a77211" providerId="LiveId" clId="{0EA018B3-1D58-452C-BCB0-19B38546FE49}" dt="2022-06-26T16:33:49.912" v="13418" actId="11530"/>
          <ac:grpSpMkLst>
            <pc:docMk/>
            <pc:sldMk cId="474269099" sldId="260"/>
            <ac:grpSpMk id="36" creationId="{FF286056-D0A0-B050-1734-C5E85D2116C2}"/>
          </ac:grpSpMkLst>
        </pc:grpChg>
        <pc:grpChg chg="mod">
          <ac:chgData name="יהודה יונגשטין" userId="973c9d86b3a77211" providerId="LiveId" clId="{0EA018B3-1D58-452C-BCB0-19B38546FE49}" dt="2022-06-26T16:33:49.912" v="13418" actId="11530"/>
          <ac:grpSpMkLst>
            <pc:docMk/>
            <pc:sldMk cId="474269099" sldId="260"/>
            <ac:grpSpMk id="37" creationId="{73164244-A938-6748-4E34-A92216EC94CD}"/>
          </ac:grpSpMkLst>
        </pc:grpChg>
        <pc:grpChg chg="del mod topLvl">
          <ac:chgData name="יהודה יונגשטין" userId="973c9d86b3a77211" providerId="LiveId" clId="{0EA018B3-1D58-452C-BCB0-19B38546FE49}" dt="2022-06-26T17:25:07.241" v="14059" actId="478"/>
          <ac:grpSpMkLst>
            <pc:docMk/>
            <pc:sldMk cId="474269099" sldId="260"/>
            <ac:grpSpMk id="61" creationId="{B05B9CF3-A3B1-C985-B961-C90C1B887690}"/>
          </ac:grpSpMkLst>
        </pc:grpChg>
        <pc:grpChg chg="mod">
          <ac:chgData name="יהודה יונגשטין" userId="973c9d86b3a77211" providerId="LiveId" clId="{0EA018B3-1D58-452C-BCB0-19B38546FE49}" dt="2022-06-26T17:18:57.497" v="14006" actId="165"/>
          <ac:grpSpMkLst>
            <pc:docMk/>
            <pc:sldMk cId="474269099" sldId="260"/>
            <ac:grpSpMk id="62" creationId="{62DA9901-60D1-36AE-7954-E6581DBC4E65}"/>
          </ac:grpSpMkLst>
        </pc:grpChg>
        <pc:grpChg chg="mod">
          <ac:chgData name="יהודה יונגשטין" userId="973c9d86b3a77211" providerId="LiveId" clId="{0EA018B3-1D58-452C-BCB0-19B38546FE49}" dt="2022-06-26T17:18:57.497" v="14006" actId="165"/>
          <ac:grpSpMkLst>
            <pc:docMk/>
            <pc:sldMk cId="474269099" sldId="260"/>
            <ac:grpSpMk id="63" creationId="{6D04A1CA-1E7E-CDDB-CF5D-9F785C54A554}"/>
          </ac:grpSpMkLst>
        </pc:grpChg>
        <pc:grpChg chg="mod">
          <ac:chgData name="יהודה יונגשטין" userId="973c9d86b3a77211" providerId="LiveId" clId="{0EA018B3-1D58-452C-BCB0-19B38546FE49}" dt="2022-06-26T17:18:57.497" v="14006" actId="165"/>
          <ac:grpSpMkLst>
            <pc:docMk/>
            <pc:sldMk cId="474269099" sldId="260"/>
            <ac:grpSpMk id="68" creationId="{EDB3AE84-F0C9-8A4C-7D7E-0B6CD7AA0109}"/>
          </ac:grpSpMkLst>
        </pc:grpChg>
        <pc:grpChg chg="mod">
          <ac:chgData name="יהודה יונגשטין" userId="973c9d86b3a77211" providerId="LiveId" clId="{0EA018B3-1D58-452C-BCB0-19B38546FE49}" dt="2022-06-26T17:18:57.497" v="14006" actId="165"/>
          <ac:grpSpMkLst>
            <pc:docMk/>
            <pc:sldMk cId="474269099" sldId="260"/>
            <ac:grpSpMk id="70" creationId="{9F6B04B0-F9B6-1998-83E9-75BFFD886EAB}"/>
          </ac:grpSpMkLst>
        </pc:grpChg>
        <pc:grpChg chg="mod">
          <ac:chgData name="יהודה יונגשטין" userId="973c9d86b3a77211" providerId="LiveId" clId="{0EA018B3-1D58-452C-BCB0-19B38546FE49}" dt="2022-06-26T17:18:57.497" v="14006" actId="165"/>
          <ac:grpSpMkLst>
            <pc:docMk/>
            <pc:sldMk cId="474269099" sldId="260"/>
            <ac:grpSpMk id="75" creationId="{9FEFFACB-A74B-9255-D30E-98405F074C85}"/>
          </ac:grpSpMkLst>
        </pc:grpChg>
        <pc:grpChg chg="mod">
          <ac:chgData name="יהודה יונגשטין" userId="973c9d86b3a77211" providerId="LiveId" clId="{0EA018B3-1D58-452C-BCB0-19B38546FE49}" dt="2022-06-26T17:18:57.497" v="14006" actId="165"/>
          <ac:grpSpMkLst>
            <pc:docMk/>
            <pc:sldMk cId="474269099" sldId="260"/>
            <ac:grpSpMk id="76" creationId="{485CDC33-2C93-07FB-1254-535A7965F55E}"/>
          </ac:grpSpMkLst>
        </pc:grpChg>
        <pc:grpChg chg="mod">
          <ac:chgData name="יהודה יונגשטין" userId="973c9d86b3a77211" providerId="LiveId" clId="{0EA018B3-1D58-452C-BCB0-19B38546FE49}" dt="2022-06-26T16:59:51.165" v="13892" actId="164"/>
          <ac:grpSpMkLst>
            <pc:docMk/>
            <pc:sldMk cId="474269099" sldId="260"/>
            <ac:grpSpMk id="90" creationId="{1A41BD23-7709-76CB-FF68-7345DD474669}"/>
          </ac:grpSpMkLst>
        </pc:grpChg>
        <pc:grpChg chg="mod">
          <ac:chgData name="יהודה יונגשטין" userId="973c9d86b3a77211" providerId="LiveId" clId="{0EA018B3-1D58-452C-BCB0-19B38546FE49}" dt="2022-06-26T16:29:13.748" v="13390" actId="11530"/>
          <ac:grpSpMkLst>
            <pc:docMk/>
            <pc:sldMk cId="474269099" sldId="260"/>
            <ac:grpSpMk id="91" creationId="{8319EE75-777E-093A-C080-24267CC7C9FF}"/>
          </ac:grpSpMkLst>
        </pc:grpChg>
        <pc:grpChg chg="mod">
          <ac:chgData name="יהודה יונגשטין" userId="973c9d86b3a77211" providerId="LiveId" clId="{0EA018B3-1D58-452C-BCB0-19B38546FE49}" dt="2022-06-26T20:51:43.249" v="14175" actId="1076"/>
          <ac:grpSpMkLst>
            <pc:docMk/>
            <pc:sldMk cId="474269099" sldId="260"/>
            <ac:grpSpMk id="98" creationId="{275FE345-16A6-D4FC-EF73-B29E35799457}"/>
          </ac:grpSpMkLst>
        </pc:grpChg>
        <pc:grpChg chg="add del mod">
          <ac:chgData name="יהודה יונגשטין" userId="973c9d86b3a77211" providerId="LiveId" clId="{0EA018B3-1D58-452C-BCB0-19B38546FE49}" dt="2022-06-26T20:54:35.067" v="14206" actId="478"/>
          <ac:grpSpMkLst>
            <pc:docMk/>
            <pc:sldMk cId="474269099" sldId="260"/>
            <ac:grpSpMk id="105" creationId="{96A2FB91-1A53-9E88-533C-20627BEFAE86}"/>
          </ac:grpSpMkLst>
        </pc:grpChg>
        <pc:grpChg chg="add mod">
          <ac:chgData name="יהודה יונגשטין" userId="973c9d86b3a77211" providerId="LiveId" clId="{0EA018B3-1D58-452C-BCB0-19B38546FE49}" dt="2022-06-26T20:53:50.296" v="14200" actId="1076"/>
          <ac:grpSpMkLst>
            <pc:docMk/>
            <pc:sldMk cId="474269099" sldId="260"/>
            <ac:grpSpMk id="112" creationId="{367A41FB-5529-713E-C273-C18AC76E738A}"/>
          </ac:grpSpMkLst>
        </pc:grpChg>
        <pc:grpChg chg="add del mod">
          <ac:chgData name="יהודה יונגשטין" userId="973c9d86b3a77211" providerId="LiveId" clId="{0EA018B3-1D58-452C-BCB0-19B38546FE49}" dt="2022-06-26T20:49:09.214" v="14155" actId="478"/>
          <ac:grpSpMkLst>
            <pc:docMk/>
            <pc:sldMk cId="474269099" sldId="260"/>
            <ac:grpSpMk id="115" creationId="{FD5EBEA9-B47F-7C38-4038-0B5FAD95DA58}"/>
          </ac:grpSpMkLst>
        </pc:grpChg>
        <pc:grpChg chg="mod">
          <ac:chgData name="יהודה יונגשטין" userId="973c9d86b3a77211" providerId="LiveId" clId="{0EA018B3-1D58-452C-BCB0-19B38546FE49}" dt="2022-06-26T20:48:49.673" v="14150"/>
          <ac:grpSpMkLst>
            <pc:docMk/>
            <pc:sldMk cId="474269099" sldId="260"/>
            <ac:grpSpMk id="117" creationId="{76CFE848-E868-9474-03BA-4BA2B8B88983}"/>
          </ac:grpSpMkLst>
        </pc:grpChg>
        <pc:grpChg chg="mod">
          <ac:chgData name="יהודה יונגשטין" userId="973c9d86b3a77211" providerId="LiveId" clId="{0EA018B3-1D58-452C-BCB0-19B38546FE49}" dt="2022-06-26T17:24:15.440" v="14051" actId="164"/>
          <ac:grpSpMkLst>
            <pc:docMk/>
            <pc:sldMk cId="474269099" sldId="260"/>
            <ac:grpSpMk id="118" creationId="{C706CBE4-D1F5-BC24-7320-973FAD689569}"/>
          </ac:grpSpMkLst>
        </pc:grpChg>
        <pc:grpChg chg="mod">
          <ac:chgData name="יהודה יונגשטין" userId="973c9d86b3a77211" providerId="LiveId" clId="{0EA018B3-1D58-452C-BCB0-19B38546FE49}" dt="2022-06-26T20:48:49.673" v="14150"/>
          <ac:grpSpMkLst>
            <pc:docMk/>
            <pc:sldMk cId="474269099" sldId="260"/>
            <ac:grpSpMk id="122" creationId="{D0CCF8E3-DABE-970F-DDEE-5FD3DDA8244B}"/>
          </ac:grpSpMkLst>
        </pc:grpChg>
        <pc:grpChg chg="add mod">
          <ac:chgData name="יהודה יונגשטין" userId="973c9d86b3a77211" providerId="LiveId" clId="{0EA018B3-1D58-452C-BCB0-19B38546FE49}" dt="2022-06-26T21:04:42.056" v="14326" actId="207"/>
          <ac:grpSpMkLst>
            <pc:docMk/>
            <pc:sldMk cId="474269099" sldId="260"/>
            <ac:grpSpMk id="128" creationId="{21844D0C-449B-86FF-4C87-C464D6C8DC5C}"/>
          </ac:grpSpMkLst>
        </pc:grpChg>
        <pc:grpChg chg="mod">
          <ac:chgData name="יהודה יונגשטין" userId="973c9d86b3a77211" providerId="LiveId" clId="{0EA018B3-1D58-452C-BCB0-19B38546FE49}" dt="2022-06-26T17:24:15.440" v="14051" actId="164"/>
          <ac:grpSpMkLst>
            <pc:docMk/>
            <pc:sldMk cId="474269099" sldId="260"/>
            <ac:grpSpMk id="130" creationId="{73760E4E-F57B-3F0E-0D1D-3647C753F312}"/>
          </ac:grpSpMkLst>
        </pc:grpChg>
        <pc:grpChg chg="mod ord">
          <ac:chgData name="יהודה יונגשטין" userId="973c9d86b3a77211" providerId="LiveId" clId="{0EA018B3-1D58-452C-BCB0-19B38546FE49}" dt="2022-06-26T21:05:25.201" v="14332" actId="207"/>
          <ac:grpSpMkLst>
            <pc:docMk/>
            <pc:sldMk cId="474269099" sldId="260"/>
            <ac:grpSpMk id="133" creationId="{A624D33C-F5EE-D33D-21AE-D3B9C4088A89}"/>
          </ac:grpSpMkLst>
        </pc:grpChg>
        <pc:grpChg chg="mod">
          <ac:chgData name="יהודה יונגשטין" userId="973c9d86b3a77211" providerId="LiveId" clId="{0EA018B3-1D58-452C-BCB0-19B38546FE49}" dt="2022-06-26T16:55:22.193" v="13628" actId="164"/>
          <ac:grpSpMkLst>
            <pc:docMk/>
            <pc:sldMk cId="474269099" sldId="260"/>
            <ac:grpSpMk id="137" creationId="{2937B3BC-DA14-C969-431C-5FDBE0730D8C}"/>
          </ac:grpSpMkLst>
        </pc:grpChg>
        <pc:grpChg chg="mod">
          <ac:chgData name="יהודה יונגשטין" userId="973c9d86b3a77211" providerId="LiveId" clId="{0EA018B3-1D58-452C-BCB0-19B38546FE49}" dt="2022-06-26T16:43:38.938" v="13452" actId="11530"/>
          <ac:grpSpMkLst>
            <pc:docMk/>
            <pc:sldMk cId="474269099" sldId="260"/>
            <ac:grpSpMk id="256" creationId="{A286499B-0659-2509-E6FC-184F61ADCE42}"/>
          </ac:grpSpMkLst>
        </pc:grpChg>
        <pc:grpChg chg="mod">
          <ac:chgData name="יהודה יונגשטין" userId="973c9d86b3a77211" providerId="LiveId" clId="{0EA018B3-1D58-452C-BCB0-19B38546FE49}" dt="2022-06-26T16:43:38.938" v="13452" actId="11530"/>
          <ac:grpSpMkLst>
            <pc:docMk/>
            <pc:sldMk cId="474269099" sldId="260"/>
            <ac:grpSpMk id="257" creationId="{3176E149-BA1B-B0BC-56BE-ED30F33A7BAE}"/>
          </ac:grpSpMkLst>
        </pc:grpChg>
        <pc:grpChg chg="mod">
          <ac:chgData name="יהודה יונגשטין" userId="973c9d86b3a77211" providerId="LiveId" clId="{0EA018B3-1D58-452C-BCB0-19B38546FE49}" dt="2022-06-26T20:51:49.644" v="14176" actId="1076"/>
          <ac:grpSpMkLst>
            <pc:docMk/>
            <pc:sldMk cId="474269099" sldId="260"/>
            <ac:grpSpMk id="284" creationId="{C6A9E771-11BE-290E-EB4B-5B1EF028167F}"/>
          </ac:grpSpMkLst>
        </pc:grpChg>
        <pc:grpChg chg="mod">
          <ac:chgData name="יהודה יונגשטין" userId="973c9d86b3a77211" providerId="LiveId" clId="{0EA018B3-1D58-452C-BCB0-19B38546FE49}" dt="2022-06-26T16:45:43.867" v="13461" actId="255"/>
          <ac:grpSpMkLst>
            <pc:docMk/>
            <pc:sldMk cId="474269099" sldId="260"/>
            <ac:grpSpMk id="285" creationId="{ECB0F526-B431-E3D8-8CD9-7767BF043D8B}"/>
          </ac:grpSpMkLst>
        </pc:grpChg>
        <pc:grpChg chg="mod">
          <ac:chgData name="יהודה יונגשטין" userId="973c9d86b3a77211" providerId="LiveId" clId="{0EA018B3-1D58-452C-BCB0-19B38546FE49}" dt="2022-06-26T20:51:35.195" v="14174" actId="1076"/>
          <ac:grpSpMkLst>
            <pc:docMk/>
            <pc:sldMk cId="474269099" sldId="260"/>
            <ac:grpSpMk id="291" creationId="{05E428D6-E04F-A6C3-E053-EAE2BEE01AD3}"/>
          </ac:grpSpMkLst>
        </pc:grpChg>
        <pc:picChg chg="del mod">
          <ac:chgData name="יהודה יונגשטין" userId="973c9d86b3a77211" providerId="LiveId" clId="{0EA018B3-1D58-452C-BCB0-19B38546FE49}" dt="2022-06-26T22:13:13.309" v="14478" actId="478"/>
          <ac:picMkLst>
            <pc:docMk/>
            <pc:sldMk cId="474269099" sldId="260"/>
            <ac:picMk id="3" creationId="{EAEC7670-E332-8A11-C5FD-775210401675}"/>
          </ac:picMkLst>
        </pc:picChg>
        <pc:picChg chg="add del mod">
          <ac:chgData name="יהודה יונגשטין" userId="973c9d86b3a77211" providerId="LiveId" clId="{0EA018B3-1D58-452C-BCB0-19B38546FE49}" dt="2022-06-26T22:13:13.309" v="14478" actId="478"/>
          <ac:picMkLst>
            <pc:docMk/>
            <pc:sldMk cId="474269099" sldId="260"/>
            <ac:picMk id="6" creationId="{85BC88DF-6CB5-3DE4-5C39-D19E4F6E70C9}"/>
          </ac:picMkLst>
        </pc:picChg>
        <pc:picChg chg="mod">
          <ac:chgData name="יהודה יונגשטין" userId="973c9d86b3a77211" providerId="LiveId" clId="{0EA018B3-1D58-452C-BCB0-19B38546FE49}" dt="2022-06-26T20:53:46.440" v="14199" actId="14100"/>
          <ac:picMkLst>
            <pc:docMk/>
            <pc:sldMk cId="474269099" sldId="260"/>
            <ac:picMk id="15" creationId="{E58AF57E-B12D-BEC4-FADF-C1144CD05D0D}"/>
          </ac:picMkLst>
        </pc:picChg>
        <pc:picChg chg="mod">
          <ac:chgData name="יהודה יונגשטין" userId="973c9d86b3a77211" providerId="LiveId" clId="{0EA018B3-1D58-452C-BCB0-19B38546FE49}" dt="2022-06-26T20:56:37.036" v="14239" actId="1076"/>
          <ac:picMkLst>
            <pc:docMk/>
            <pc:sldMk cId="474269099" sldId="260"/>
            <ac:picMk id="19" creationId="{E651AD74-B77E-3341-FEA9-8435626D7DC6}"/>
          </ac:picMkLst>
        </pc:picChg>
        <pc:picChg chg="add del mod">
          <ac:chgData name="יהודה יונגשטין" userId="973c9d86b3a77211" providerId="LiveId" clId="{0EA018B3-1D58-452C-BCB0-19B38546FE49}" dt="2022-06-26T22:10:09.152" v="14474" actId="478"/>
          <ac:picMkLst>
            <pc:docMk/>
            <pc:sldMk cId="474269099" sldId="260"/>
            <ac:picMk id="21" creationId="{7E3F3775-0062-6760-E1B7-3A518AEE8435}"/>
          </ac:picMkLst>
        </pc:picChg>
        <pc:picChg chg="add del mod">
          <ac:chgData name="יהודה יונגשטין" userId="973c9d86b3a77211" providerId="LiveId" clId="{0EA018B3-1D58-452C-BCB0-19B38546FE49}" dt="2022-06-26T22:10:07.100" v="14473" actId="478"/>
          <ac:picMkLst>
            <pc:docMk/>
            <pc:sldMk cId="474269099" sldId="260"/>
            <ac:picMk id="22" creationId="{27630AC5-90B9-C1E4-1E93-C702C08BA67C}"/>
          </ac:picMkLst>
        </pc:picChg>
        <pc:picChg chg="mod">
          <ac:chgData name="יהודה יונגשטין" userId="973c9d86b3a77211" providerId="LiveId" clId="{0EA018B3-1D58-452C-BCB0-19B38546FE49}" dt="2022-06-26T16:33:49.912" v="13418" actId="11530"/>
          <ac:picMkLst>
            <pc:docMk/>
            <pc:sldMk cId="474269099" sldId="260"/>
            <ac:picMk id="34" creationId="{1F864122-BA60-542F-3306-0A515812BAD7}"/>
          </ac:picMkLst>
        </pc:picChg>
        <pc:picChg chg="del mod">
          <ac:chgData name="יהודה יונגשטין" userId="973c9d86b3a77211" providerId="LiveId" clId="{0EA018B3-1D58-452C-BCB0-19B38546FE49}" dt="2022-06-26T22:10:13.344" v="14476" actId="478"/>
          <ac:picMkLst>
            <pc:docMk/>
            <pc:sldMk cId="474269099" sldId="260"/>
            <ac:picMk id="39" creationId="{2E98730E-5330-FB01-0E85-62A328BB2EBF}"/>
          </ac:picMkLst>
        </pc:picChg>
        <pc:picChg chg="mod">
          <ac:chgData name="יהודה יונגשטין" userId="973c9d86b3a77211" providerId="LiveId" clId="{0EA018B3-1D58-452C-BCB0-19B38546FE49}" dt="2022-06-26T21:06:29.269" v="14345" actId="108"/>
          <ac:picMkLst>
            <pc:docMk/>
            <pc:sldMk cId="474269099" sldId="260"/>
            <ac:picMk id="93" creationId="{EC66B4B4-69A4-7B0B-A5FB-0E2C924429B2}"/>
          </ac:picMkLst>
        </pc:picChg>
        <pc:picChg chg="mod">
          <ac:chgData name="יהודה יונגשטין" userId="973c9d86b3a77211" providerId="LiveId" clId="{0EA018B3-1D58-452C-BCB0-19B38546FE49}" dt="2022-06-26T21:06:29.269" v="14345" actId="108"/>
          <ac:picMkLst>
            <pc:docMk/>
            <pc:sldMk cId="474269099" sldId="260"/>
            <ac:picMk id="94" creationId="{834FCF59-7F05-20B7-AB11-7812CBAAB1AD}"/>
          </ac:picMkLst>
        </pc:picChg>
        <pc:picChg chg="mod">
          <ac:chgData name="יהודה יונגשטין" userId="973c9d86b3a77211" providerId="LiveId" clId="{0EA018B3-1D58-452C-BCB0-19B38546FE49}" dt="2022-06-26T20:48:49.673" v="14150"/>
          <ac:picMkLst>
            <pc:docMk/>
            <pc:sldMk cId="474269099" sldId="260"/>
            <ac:picMk id="116" creationId="{EFC8C10B-BBB8-3C69-600F-7B21D9F690B6}"/>
          </ac:picMkLst>
        </pc:picChg>
        <pc:picChg chg="add del mod">
          <ac:chgData name="יהודה יונגשטין" userId="973c9d86b3a77211" providerId="LiveId" clId="{0EA018B3-1D58-452C-BCB0-19B38546FE49}" dt="2022-06-26T22:10:11.552" v="14475" actId="478"/>
          <ac:picMkLst>
            <pc:docMk/>
            <pc:sldMk cId="474269099" sldId="260"/>
            <ac:picMk id="141" creationId="{5318B3BD-0B94-A87C-43ED-FA5D0A6458B5}"/>
          </ac:picMkLst>
        </pc:picChg>
        <pc:picChg chg="mod">
          <ac:chgData name="יהודה יונגשטין" userId="973c9d86b3a77211" providerId="LiveId" clId="{0EA018B3-1D58-452C-BCB0-19B38546FE49}" dt="2022-06-26T20:54:09.609" v="14203" actId="11530"/>
          <ac:picMkLst>
            <pc:docMk/>
            <pc:sldMk cId="474269099" sldId="260"/>
            <ac:picMk id="255" creationId="{70A5A332-3E45-A591-BCFC-23ED62810077}"/>
          </ac:picMkLst>
        </pc:picChg>
        <pc:picChg chg="mod">
          <ac:chgData name="יהודה יונגשטין" userId="973c9d86b3a77211" providerId="LiveId" clId="{0EA018B3-1D58-452C-BCB0-19B38546FE49}" dt="2022-06-26T16:43:38.938" v="13452" actId="11530"/>
          <ac:picMkLst>
            <pc:docMk/>
            <pc:sldMk cId="474269099" sldId="260"/>
            <ac:picMk id="269" creationId="{EB977353-D2AD-47C2-45FB-68D3E72A2073}"/>
          </ac:picMkLst>
        </pc:picChg>
        <pc:picChg chg="mod">
          <ac:chgData name="יהודה יונגשטין" userId="973c9d86b3a77211" providerId="LiveId" clId="{0EA018B3-1D58-452C-BCB0-19B38546FE49}" dt="2022-06-26T16:43:38.938" v="13452" actId="11530"/>
          <ac:picMkLst>
            <pc:docMk/>
            <pc:sldMk cId="474269099" sldId="260"/>
            <ac:picMk id="270" creationId="{688A71BA-0C32-0DBB-3FAB-712EF84B9A7F}"/>
          </ac:picMkLst>
        </pc:picChg>
        <pc:picChg chg="mod">
          <ac:chgData name="יהודה יונגשטין" userId="973c9d86b3a77211" providerId="LiveId" clId="{0EA018B3-1D58-452C-BCB0-19B38546FE49}" dt="2022-06-26T16:33:49.912" v="13418" actId="11530"/>
          <ac:picMkLst>
            <pc:docMk/>
            <pc:sldMk cId="474269099" sldId="260"/>
            <ac:picMk id="271" creationId="{57A54A45-300D-CC1A-018C-5873C43DE4CC}"/>
          </ac:picMkLst>
        </pc:picChg>
        <pc:picChg chg="mod">
          <ac:chgData name="יהודה יונגשטין" userId="973c9d86b3a77211" providerId="LiveId" clId="{0EA018B3-1D58-452C-BCB0-19B38546FE49}" dt="2022-06-26T16:45:43.867" v="13461" actId="255"/>
          <ac:picMkLst>
            <pc:docMk/>
            <pc:sldMk cId="474269099" sldId="260"/>
            <ac:picMk id="288" creationId="{B58F1614-1605-8A8F-7FA5-B25A9D94A440}"/>
          </ac:picMkLst>
        </pc:picChg>
        <pc:picChg chg="mod">
          <ac:chgData name="יהודה יונגשטין" userId="973c9d86b3a77211" providerId="LiveId" clId="{0EA018B3-1D58-452C-BCB0-19B38546FE49}" dt="2022-06-26T16:45:43.867" v="13461" actId="255"/>
          <ac:picMkLst>
            <pc:docMk/>
            <pc:sldMk cId="474269099" sldId="260"/>
            <ac:picMk id="289" creationId="{833F2AF2-6B3E-5488-E3BE-060FB0B782AF}"/>
          </ac:picMkLst>
        </pc:picChg>
        <pc:picChg chg="mod">
          <ac:chgData name="יהודה יונגשטין" userId="973c9d86b3a77211" providerId="LiveId" clId="{0EA018B3-1D58-452C-BCB0-19B38546FE49}" dt="2022-06-26T16:56:58.485" v="13765" actId="1036"/>
          <ac:picMkLst>
            <pc:docMk/>
            <pc:sldMk cId="474269099" sldId="260"/>
            <ac:picMk id="292" creationId="{7B371E2E-DDB2-7450-C16D-692F4855556F}"/>
          </ac:picMkLst>
        </pc:picChg>
      </pc:sldChg>
      <pc:sldChg chg="addSp delSp modSp add mod">
        <pc:chgData name="יהודה יונגשטין" userId="973c9d86b3a77211" providerId="LiveId" clId="{0EA018B3-1D58-452C-BCB0-19B38546FE49}" dt="2022-06-29T19:27:32.848" v="14871" actId="1076"/>
        <pc:sldMkLst>
          <pc:docMk/>
          <pc:sldMk cId="3847110321" sldId="261"/>
        </pc:sldMkLst>
        <pc:spChg chg="mod">
          <ac:chgData name="יהודה יונגשטין" userId="973c9d86b3a77211" providerId="LiveId" clId="{0EA018B3-1D58-452C-BCB0-19B38546FE49}" dt="2022-06-27T08:10:38.357" v="14534" actId="20577"/>
          <ac:spMkLst>
            <pc:docMk/>
            <pc:sldMk cId="3847110321" sldId="261"/>
            <ac:spMk id="4" creationId="{3F252BE7-52B2-7347-FE8A-A850C9132EE6}"/>
          </ac:spMkLst>
        </pc:spChg>
        <pc:spChg chg="add mod">
          <ac:chgData name="יהודה יונגשטין" userId="973c9d86b3a77211" providerId="LiveId" clId="{0EA018B3-1D58-452C-BCB0-19B38546FE49}" dt="2022-06-27T09:30:56.284" v="14841" actId="1038"/>
          <ac:spMkLst>
            <pc:docMk/>
            <pc:sldMk cId="3847110321" sldId="261"/>
            <ac:spMk id="17" creationId="{D9CC8B5B-D064-540B-0023-AF2063F8441F}"/>
          </ac:spMkLst>
        </pc:spChg>
        <pc:spChg chg="mod">
          <ac:chgData name="יהודה יונגשטין" userId="973c9d86b3a77211" providerId="LiveId" clId="{0EA018B3-1D58-452C-BCB0-19B38546FE49}" dt="2022-06-27T08:06:01.577" v="14491" actId="14100"/>
          <ac:spMkLst>
            <pc:docMk/>
            <pc:sldMk cId="3847110321" sldId="261"/>
            <ac:spMk id="20" creationId="{55A17C5C-4417-A65C-ADD3-70FC9F24A008}"/>
          </ac:spMkLst>
        </pc:spChg>
        <pc:spChg chg="del mod">
          <ac:chgData name="יהודה יונגשטין" userId="973c9d86b3a77211" providerId="LiveId" clId="{0EA018B3-1D58-452C-BCB0-19B38546FE49}" dt="2022-06-27T08:14:03.495" v="14551" actId="21"/>
          <ac:spMkLst>
            <pc:docMk/>
            <pc:sldMk cId="3847110321" sldId="261"/>
            <ac:spMk id="35" creationId="{3EAFEDCE-4076-1CCE-8586-710A383B0328}"/>
          </ac:spMkLst>
        </pc:spChg>
        <pc:spChg chg="mod">
          <ac:chgData name="יהודה יונגשטין" userId="973c9d86b3a77211" providerId="LiveId" clId="{0EA018B3-1D58-452C-BCB0-19B38546FE49}" dt="2022-06-27T08:43:15.021" v="14687" actId="20577"/>
          <ac:spMkLst>
            <pc:docMk/>
            <pc:sldMk cId="3847110321" sldId="261"/>
            <ac:spMk id="69" creationId="{3697A3BE-21AD-D8FE-CD15-9CA20C2C11B9}"/>
          </ac:spMkLst>
        </pc:spChg>
        <pc:spChg chg="mod">
          <ac:chgData name="יהודה יונגשטין" userId="973c9d86b3a77211" providerId="LiveId" clId="{0EA018B3-1D58-452C-BCB0-19B38546FE49}" dt="2022-06-27T08:43:12.777" v="14686"/>
          <ac:spMkLst>
            <pc:docMk/>
            <pc:sldMk cId="3847110321" sldId="261"/>
            <ac:spMk id="72" creationId="{3C902661-20F0-BB40-C4FC-6D9264799563}"/>
          </ac:spMkLst>
        </pc:spChg>
        <pc:spChg chg="mod">
          <ac:chgData name="יהודה יונגשטין" userId="973c9d86b3a77211" providerId="LiveId" clId="{0EA018B3-1D58-452C-BCB0-19B38546FE49}" dt="2022-06-27T08:43:12.777" v="14686"/>
          <ac:spMkLst>
            <pc:docMk/>
            <pc:sldMk cId="3847110321" sldId="261"/>
            <ac:spMk id="73" creationId="{0D40CB2A-4443-8714-2AFA-EC8BA643D07F}"/>
          </ac:spMkLst>
        </pc:spChg>
        <pc:spChg chg="mod">
          <ac:chgData name="יהודה יונגשטין" userId="973c9d86b3a77211" providerId="LiveId" clId="{0EA018B3-1D58-452C-BCB0-19B38546FE49}" dt="2022-06-27T08:43:12.777" v="14686"/>
          <ac:spMkLst>
            <pc:docMk/>
            <pc:sldMk cId="3847110321" sldId="261"/>
            <ac:spMk id="74" creationId="{904F75F4-B1BA-AC71-9C5B-19024BC80BDB}"/>
          </ac:spMkLst>
        </pc:spChg>
        <pc:spChg chg="mod">
          <ac:chgData name="יהודה יונגשטין" userId="973c9d86b3a77211" providerId="LiveId" clId="{0EA018B3-1D58-452C-BCB0-19B38546FE49}" dt="2022-06-29T19:27:32.848" v="14871" actId="1076"/>
          <ac:spMkLst>
            <pc:docMk/>
            <pc:sldMk cId="3847110321" sldId="261"/>
            <ac:spMk id="79" creationId="{AA8A97C4-1EE4-B0CB-5744-02964646854A}"/>
          </ac:spMkLst>
        </pc:spChg>
        <pc:spChg chg="mod">
          <ac:chgData name="יהודה יונגשטין" userId="973c9d86b3a77211" providerId="LiveId" clId="{0EA018B3-1D58-452C-BCB0-19B38546FE49}" dt="2022-06-29T19:27:28.535" v="14870" actId="1076"/>
          <ac:spMkLst>
            <pc:docMk/>
            <pc:sldMk cId="3847110321" sldId="261"/>
            <ac:spMk id="80" creationId="{90472988-61A1-CDDE-4A5E-49665CF92E00}"/>
          </ac:spMkLst>
        </pc:spChg>
        <pc:spChg chg="mod">
          <ac:chgData name="יהודה יונגשטין" userId="973c9d86b3a77211" providerId="LiveId" clId="{0EA018B3-1D58-452C-BCB0-19B38546FE49}" dt="2022-06-27T08:52:33.189" v="14697" actId="165"/>
          <ac:spMkLst>
            <pc:docMk/>
            <pc:sldMk cId="3847110321" sldId="261"/>
            <ac:spMk id="88" creationId="{16C00491-602E-BA82-F01C-6466480D8C70}"/>
          </ac:spMkLst>
        </pc:spChg>
        <pc:spChg chg="mod">
          <ac:chgData name="יהודה יונגשטין" userId="973c9d86b3a77211" providerId="LiveId" clId="{0EA018B3-1D58-452C-BCB0-19B38546FE49}" dt="2022-06-27T08:52:33.189" v="14697" actId="165"/>
          <ac:spMkLst>
            <pc:docMk/>
            <pc:sldMk cId="3847110321" sldId="261"/>
            <ac:spMk id="89" creationId="{29F5DA2B-79A0-5615-23FE-72F09FF1143F}"/>
          </ac:spMkLst>
        </pc:spChg>
        <pc:spChg chg="mod">
          <ac:chgData name="יהודה יונגשטין" userId="973c9d86b3a77211" providerId="LiveId" clId="{0EA018B3-1D58-452C-BCB0-19B38546FE49}" dt="2022-06-27T08:54:19.253" v="14710" actId="1076"/>
          <ac:spMkLst>
            <pc:docMk/>
            <pc:sldMk cId="3847110321" sldId="261"/>
            <ac:spMk id="92" creationId="{C1B3AC66-42CE-4921-F741-46618215F50B}"/>
          </ac:spMkLst>
        </pc:spChg>
        <pc:spChg chg="del mod ord">
          <ac:chgData name="יהודה יונגשטין" userId="973c9d86b3a77211" providerId="LiveId" clId="{0EA018B3-1D58-452C-BCB0-19B38546FE49}" dt="2022-06-27T08:53:18.045" v="14705" actId="478"/>
          <ac:spMkLst>
            <pc:docMk/>
            <pc:sldMk cId="3847110321" sldId="261"/>
            <ac:spMk id="95" creationId="{34900477-541F-3C34-9720-9559F8604A8C}"/>
          </ac:spMkLst>
        </pc:spChg>
        <pc:spChg chg="mod">
          <ac:chgData name="יהודה יונגשטין" userId="973c9d86b3a77211" providerId="LiveId" clId="{0EA018B3-1D58-452C-BCB0-19B38546FE49}" dt="2022-06-27T08:52:33.189" v="14697" actId="165"/>
          <ac:spMkLst>
            <pc:docMk/>
            <pc:sldMk cId="3847110321" sldId="261"/>
            <ac:spMk id="96" creationId="{B4B90C4D-1E79-7F3D-6991-0F6A39E5D1BE}"/>
          </ac:spMkLst>
        </pc:spChg>
        <pc:spChg chg="mod">
          <ac:chgData name="יהודה יונגשטין" userId="973c9d86b3a77211" providerId="LiveId" clId="{0EA018B3-1D58-452C-BCB0-19B38546FE49}" dt="2022-06-26T21:55:40.380" v="14387" actId="692"/>
          <ac:spMkLst>
            <pc:docMk/>
            <pc:sldMk cId="3847110321" sldId="261"/>
            <ac:spMk id="99" creationId="{335CE312-BCD1-9908-5755-097A8D37CD64}"/>
          </ac:spMkLst>
        </pc:spChg>
        <pc:spChg chg="mod">
          <ac:chgData name="יהודה יונגשטין" userId="973c9d86b3a77211" providerId="LiveId" clId="{0EA018B3-1D58-452C-BCB0-19B38546FE49}" dt="2022-06-27T09:30:56.284" v="14841" actId="1038"/>
          <ac:spMkLst>
            <pc:docMk/>
            <pc:sldMk cId="3847110321" sldId="261"/>
            <ac:spMk id="101" creationId="{3B3A0A28-3BA6-1CCC-7AD4-A236354F867B}"/>
          </ac:spMkLst>
        </pc:spChg>
        <pc:spChg chg="mod">
          <ac:chgData name="יהודה יונגשטין" userId="973c9d86b3a77211" providerId="LiveId" clId="{0EA018B3-1D58-452C-BCB0-19B38546FE49}" dt="2022-06-27T09:30:56.284" v="14841" actId="1038"/>
          <ac:spMkLst>
            <pc:docMk/>
            <pc:sldMk cId="3847110321" sldId="261"/>
            <ac:spMk id="102" creationId="{9DA10AE0-76DC-AD18-9C4D-7099A9DE5748}"/>
          </ac:spMkLst>
        </pc:spChg>
        <pc:spChg chg="mod">
          <ac:chgData name="יהודה יונגשטין" userId="973c9d86b3a77211" providerId="LiveId" clId="{0EA018B3-1D58-452C-BCB0-19B38546FE49}" dt="2022-06-27T08:06:20.651" v="14495" actId="255"/>
          <ac:spMkLst>
            <pc:docMk/>
            <pc:sldMk cId="3847110321" sldId="261"/>
            <ac:spMk id="108" creationId="{7816E71B-2F4C-A43C-F06A-CE46DF6A7863}"/>
          </ac:spMkLst>
        </pc:spChg>
        <pc:spChg chg="mod">
          <ac:chgData name="יהודה יונגשטין" userId="973c9d86b3a77211" providerId="LiveId" clId="{0EA018B3-1D58-452C-BCB0-19B38546FE49}" dt="2022-06-27T08:13:16.817" v="14542" actId="1076"/>
          <ac:spMkLst>
            <pc:docMk/>
            <pc:sldMk cId="3847110321" sldId="261"/>
            <ac:spMk id="110" creationId="{A5834ED2-3153-EDA8-5AD7-7A1C43119C00}"/>
          </ac:spMkLst>
        </pc:spChg>
        <pc:spChg chg="mod">
          <ac:chgData name="יהודה יונגשטין" userId="973c9d86b3a77211" providerId="LiveId" clId="{0EA018B3-1D58-452C-BCB0-19B38546FE49}" dt="2022-06-26T21:55:55.470" v="14391" actId="692"/>
          <ac:spMkLst>
            <pc:docMk/>
            <pc:sldMk cId="3847110321" sldId="261"/>
            <ac:spMk id="113" creationId="{BB01DC6D-AFA9-D007-69B8-E84D5B69ABC1}"/>
          </ac:spMkLst>
        </pc:spChg>
        <pc:spChg chg="mod">
          <ac:chgData name="יהודה יונגשטין" userId="973c9d86b3a77211" providerId="LiveId" clId="{0EA018B3-1D58-452C-BCB0-19B38546FE49}" dt="2022-06-26T21:55:55.470" v="14391" actId="692"/>
          <ac:spMkLst>
            <pc:docMk/>
            <pc:sldMk cId="3847110321" sldId="261"/>
            <ac:spMk id="114" creationId="{49AFE4DC-A54D-709D-7179-CA4E0D12FBB4}"/>
          </ac:spMkLst>
        </pc:spChg>
        <pc:spChg chg="mod">
          <ac:chgData name="יהודה יונגשטין" userId="973c9d86b3a77211" providerId="LiveId" clId="{0EA018B3-1D58-452C-BCB0-19B38546FE49}" dt="2022-06-27T08:13:04.377" v="14540"/>
          <ac:spMkLst>
            <pc:docMk/>
            <pc:sldMk cId="3847110321" sldId="261"/>
            <ac:spMk id="115" creationId="{707E22C0-4340-4EF0-83C3-A64595DC859F}"/>
          </ac:spMkLst>
        </pc:spChg>
        <pc:spChg chg="mod">
          <ac:chgData name="יהודה יונגשטין" userId="973c9d86b3a77211" providerId="LiveId" clId="{0EA018B3-1D58-452C-BCB0-19B38546FE49}" dt="2022-06-27T08:13:04.377" v="14540"/>
          <ac:spMkLst>
            <pc:docMk/>
            <pc:sldMk cId="3847110321" sldId="261"/>
            <ac:spMk id="116" creationId="{5B09F4D7-D1FC-BC8A-1E0D-4290ED87CBF7}"/>
          </ac:spMkLst>
        </pc:spChg>
        <pc:spChg chg="mod">
          <ac:chgData name="יהודה יונגשטין" userId="973c9d86b3a77211" providerId="LiveId" clId="{0EA018B3-1D58-452C-BCB0-19B38546FE49}" dt="2022-06-27T08:13:04.377" v="14540"/>
          <ac:spMkLst>
            <pc:docMk/>
            <pc:sldMk cId="3847110321" sldId="261"/>
            <ac:spMk id="117" creationId="{FC353C56-E4CE-27A9-BD43-D83EB75C5874}"/>
          </ac:spMkLst>
        </pc:spChg>
        <pc:spChg chg="mod">
          <ac:chgData name="יהודה יונגשטין" userId="973c9d86b3a77211" providerId="LiveId" clId="{0EA018B3-1D58-452C-BCB0-19B38546FE49}" dt="2022-06-27T08:56:14.133" v="14729" actId="108"/>
          <ac:spMkLst>
            <pc:docMk/>
            <pc:sldMk cId="3847110321" sldId="261"/>
            <ac:spMk id="119" creationId="{B1B62AB0-4B50-8D14-0E56-2C19024E5C41}"/>
          </ac:spMkLst>
        </pc:spChg>
        <pc:spChg chg="mod">
          <ac:chgData name="יהודה יונגשטין" userId="973c9d86b3a77211" providerId="LiveId" clId="{0EA018B3-1D58-452C-BCB0-19B38546FE49}" dt="2022-06-27T08:56:17.718" v="14730" actId="108"/>
          <ac:spMkLst>
            <pc:docMk/>
            <pc:sldMk cId="3847110321" sldId="261"/>
            <ac:spMk id="120" creationId="{1EAAD194-B544-0C09-1650-F8D88797F55B}"/>
          </ac:spMkLst>
        </pc:spChg>
        <pc:spChg chg="mod">
          <ac:chgData name="יהודה יונגשטין" userId="973c9d86b3a77211" providerId="LiveId" clId="{0EA018B3-1D58-452C-BCB0-19B38546FE49}" dt="2022-06-27T08:13:04.377" v="14540"/>
          <ac:spMkLst>
            <pc:docMk/>
            <pc:sldMk cId="3847110321" sldId="261"/>
            <ac:spMk id="121" creationId="{DF9A70E8-EACC-A682-2949-5BD9406785C9}"/>
          </ac:spMkLst>
        </pc:spChg>
        <pc:spChg chg="mod">
          <ac:chgData name="יהודה יונגשטין" userId="973c9d86b3a77211" providerId="LiveId" clId="{0EA018B3-1D58-452C-BCB0-19B38546FE49}" dt="2022-06-27T08:13:04.377" v="14540"/>
          <ac:spMkLst>
            <pc:docMk/>
            <pc:sldMk cId="3847110321" sldId="261"/>
            <ac:spMk id="122" creationId="{94D733E9-8BC7-418E-B02B-969E9A642CDA}"/>
          </ac:spMkLst>
        </pc:spChg>
        <pc:spChg chg="mod">
          <ac:chgData name="יהודה יונגשטין" userId="973c9d86b3a77211" providerId="LiveId" clId="{0EA018B3-1D58-452C-BCB0-19B38546FE49}" dt="2022-06-27T08:13:04.377" v="14540"/>
          <ac:spMkLst>
            <pc:docMk/>
            <pc:sldMk cId="3847110321" sldId="261"/>
            <ac:spMk id="125" creationId="{695F74DF-D7A8-AA7D-669F-677C78537150}"/>
          </ac:spMkLst>
        </pc:spChg>
        <pc:spChg chg="mod">
          <ac:chgData name="יהודה יונגשטין" userId="973c9d86b3a77211" providerId="LiveId" clId="{0EA018B3-1D58-452C-BCB0-19B38546FE49}" dt="2022-06-27T08:56:09.706" v="14728" actId="108"/>
          <ac:spMkLst>
            <pc:docMk/>
            <pc:sldMk cId="3847110321" sldId="261"/>
            <ac:spMk id="126" creationId="{3FF0383A-08C1-E7BA-9D22-8524F2C62FAA}"/>
          </ac:spMkLst>
        </pc:spChg>
        <pc:spChg chg="mod">
          <ac:chgData name="יהודה יונגשטין" userId="973c9d86b3a77211" providerId="LiveId" clId="{0EA018B3-1D58-452C-BCB0-19B38546FE49}" dt="2022-06-27T08:56:06.424" v="14725" actId="108"/>
          <ac:spMkLst>
            <pc:docMk/>
            <pc:sldMk cId="3847110321" sldId="261"/>
            <ac:spMk id="127" creationId="{DB2E9BA1-CC6E-BB7D-0CD3-0FAD04F92BA6}"/>
          </ac:spMkLst>
        </pc:spChg>
        <pc:spChg chg="mod">
          <ac:chgData name="יהודה יונגשטין" userId="973c9d86b3a77211" providerId="LiveId" clId="{0EA018B3-1D58-452C-BCB0-19B38546FE49}" dt="2022-06-27T08:55:57.931" v="14721" actId="108"/>
          <ac:spMkLst>
            <pc:docMk/>
            <pc:sldMk cId="3847110321" sldId="261"/>
            <ac:spMk id="129" creationId="{5C77F47A-341B-43DE-64B6-504122D8C613}"/>
          </ac:spMkLst>
        </pc:spChg>
        <pc:spChg chg="mod">
          <ac:chgData name="יהודה יונגשטין" userId="973c9d86b3a77211" providerId="LiveId" clId="{0EA018B3-1D58-452C-BCB0-19B38546FE49}" dt="2022-06-28T14:19:14.013" v="14855" actId="20577"/>
          <ac:spMkLst>
            <pc:docMk/>
            <pc:sldMk cId="3847110321" sldId="261"/>
            <ac:spMk id="132" creationId="{B572F187-4EF4-45DC-A86F-AD57B40D278A}"/>
          </ac:spMkLst>
        </pc:spChg>
        <pc:spChg chg="mod">
          <ac:chgData name="יהודה יונגשטין" userId="973c9d86b3a77211" providerId="LiveId" clId="{0EA018B3-1D58-452C-BCB0-19B38546FE49}" dt="2022-06-27T08:56:44.439" v="14732" actId="108"/>
          <ac:spMkLst>
            <pc:docMk/>
            <pc:sldMk cId="3847110321" sldId="261"/>
            <ac:spMk id="134" creationId="{49571B3E-8AA6-6C1E-071A-6A0D55481047}"/>
          </ac:spMkLst>
        </pc:spChg>
        <pc:spChg chg="mod">
          <ac:chgData name="יהודה יונגשטין" userId="973c9d86b3a77211" providerId="LiveId" clId="{0EA018B3-1D58-452C-BCB0-19B38546FE49}" dt="2022-06-27T08:56:43.606" v="14731" actId="108"/>
          <ac:spMkLst>
            <pc:docMk/>
            <pc:sldMk cId="3847110321" sldId="261"/>
            <ac:spMk id="135" creationId="{E0B8EB4F-8D86-EDEA-78D7-1C0AC9F4D2C6}"/>
          </ac:spMkLst>
        </pc:spChg>
        <pc:spChg chg="mod">
          <ac:chgData name="יהודה יונגשטין" userId="973c9d86b3a77211" providerId="LiveId" clId="{0EA018B3-1D58-452C-BCB0-19B38546FE49}" dt="2022-06-27T08:56:02.766" v="14724" actId="108"/>
          <ac:spMkLst>
            <pc:docMk/>
            <pc:sldMk cId="3847110321" sldId="261"/>
            <ac:spMk id="136" creationId="{508397B5-A4CF-201A-9D96-8BF6ABD906EA}"/>
          </ac:spMkLst>
        </pc:spChg>
        <pc:spChg chg="mod">
          <ac:chgData name="יהודה יונגשטין" userId="973c9d86b3a77211" providerId="LiveId" clId="{0EA018B3-1D58-452C-BCB0-19B38546FE49}" dt="2022-06-27T09:02:35.107" v="14766" actId="20577"/>
          <ac:spMkLst>
            <pc:docMk/>
            <pc:sldMk cId="3847110321" sldId="261"/>
            <ac:spMk id="140" creationId="{6A598EC5-11BF-41A9-F1AC-6BDEE1ED7C9C}"/>
          </ac:spMkLst>
        </pc:spChg>
        <pc:spChg chg="mod">
          <ac:chgData name="יהודה יונגשטין" userId="973c9d86b3a77211" providerId="LiveId" clId="{0EA018B3-1D58-452C-BCB0-19B38546FE49}" dt="2022-06-27T08:13:04.377" v="14540"/>
          <ac:spMkLst>
            <pc:docMk/>
            <pc:sldMk cId="3847110321" sldId="261"/>
            <ac:spMk id="142" creationId="{6FDDE848-D5D6-58D2-3BD6-7BD4E9DBD99F}"/>
          </ac:spMkLst>
        </pc:spChg>
        <pc:spChg chg="mod">
          <ac:chgData name="יהודה יונגשטין" userId="973c9d86b3a77211" providerId="LiveId" clId="{0EA018B3-1D58-452C-BCB0-19B38546FE49}" dt="2022-06-27T08:13:04.377" v="14540"/>
          <ac:spMkLst>
            <pc:docMk/>
            <pc:sldMk cId="3847110321" sldId="261"/>
            <ac:spMk id="143" creationId="{E0C48B0D-4280-2924-83B1-BE7031A48BA6}"/>
          </ac:spMkLst>
        </pc:spChg>
        <pc:spChg chg="mod">
          <ac:chgData name="יהודה יונגשטין" userId="973c9d86b3a77211" providerId="LiveId" clId="{0EA018B3-1D58-452C-BCB0-19B38546FE49}" dt="2022-06-27T08:13:04.377" v="14540"/>
          <ac:spMkLst>
            <pc:docMk/>
            <pc:sldMk cId="3847110321" sldId="261"/>
            <ac:spMk id="144" creationId="{10A99EC3-3730-A137-F3BC-9AE841A3AD2B}"/>
          </ac:spMkLst>
        </pc:spChg>
        <pc:spChg chg="mod">
          <ac:chgData name="יהודה יונגשטין" userId="973c9d86b3a77211" providerId="LiveId" clId="{0EA018B3-1D58-452C-BCB0-19B38546FE49}" dt="2022-06-27T08:13:04.377" v="14540"/>
          <ac:spMkLst>
            <pc:docMk/>
            <pc:sldMk cId="3847110321" sldId="261"/>
            <ac:spMk id="145" creationId="{E4613858-3ACF-E2C6-C1BA-7C79640700A5}"/>
          </ac:spMkLst>
        </pc:spChg>
        <pc:spChg chg="mod">
          <ac:chgData name="יהודה יונגשטין" userId="973c9d86b3a77211" providerId="LiveId" clId="{0EA018B3-1D58-452C-BCB0-19B38546FE49}" dt="2022-06-27T08:13:04.377" v="14540"/>
          <ac:spMkLst>
            <pc:docMk/>
            <pc:sldMk cId="3847110321" sldId="261"/>
            <ac:spMk id="147" creationId="{73C9BDA7-2FF9-08D2-C476-1F622ECD0607}"/>
          </ac:spMkLst>
        </pc:spChg>
        <pc:spChg chg="mod">
          <ac:chgData name="יהודה יונגשטין" userId="973c9d86b3a77211" providerId="LiveId" clId="{0EA018B3-1D58-452C-BCB0-19B38546FE49}" dt="2022-06-27T08:13:04.377" v="14540"/>
          <ac:spMkLst>
            <pc:docMk/>
            <pc:sldMk cId="3847110321" sldId="261"/>
            <ac:spMk id="148" creationId="{44AB2B16-9089-3486-A8BA-128357415E09}"/>
          </ac:spMkLst>
        </pc:spChg>
        <pc:spChg chg="mod">
          <ac:chgData name="יהודה יונגשטין" userId="973c9d86b3a77211" providerId="LiveId" clId="{0EA018B3-1D58-452C-BCB0-19B38546FE49}" dt="2022-06-27T08:13:04.377" v="14540"/>
          <ac:spMkLst>
            <pc:docMk/>
            <pc:sldMk cId="3847110321" sldId="261"/>
            <ac:spMk id="149" creationId="{2CC149EC-4D46-8422-B419-753B7DE10F4B}"/>
          </ac:spMkLst>
        </pc:spChg>
        <pc:spChg chg="mod">
          <ac:chgData name="יהודה יונגשטין" userId="973c9d86b3a77211" providerId="LiveId" clId="{0EA018B3-1D58-452C-BCB0-19B38546FE49}" dt="2022-06-27T08:13:04.377" v="14540"/>
          <ac:spMkLst>
            <pc:docMk/>
            <pc:sldMk cId="3847110321" sldId="261"/>
            <ac:spMk id="158" creationId="{60789200-479E-BBA8-4501-0EA596DBE70C}"/>
          </ac:spMkLst>
        </pc:spChg>
        <pc:spChg chg="mod">
          <ac:chgData name="יהודה יונגשטין" userId="973c9d86b3a77211" providerId="LiveId" clId="{0EA018B3-1D58-452C-BCB0-19B38546FE49}" dt="2022-06-27T08:13:04.377" v="14540"/>
          <ac:spMkLst>
            <pc:docMk/>
            <pc:sldMk cId="3847110321" sldId="261"/>
            <ac:spMk id="159" creationId="{F5F8AD46-1334-A6A2-1B9A-36854240BD77}"/>
          </ac:spMkLst>
        </pc:spChg>
        <pc:spChg chg="mod">
          <ac:chgData name="יהודה יונגשטין" userId="973c9d86b3a77211" providerId="LiveId" clId="{0EA018B3-1D58-452C-BCB0-19B38546FE49}" dt="2022-06-27T08:13:04.377" v="14540"/>
          <ac:spMkLst>
            <pc:docMk/>
            <pc:sldMk cId="3847110321" sldId="261"/>
            <ac:spMk id="160" creationId="{4B571827-A377-D28A-048B-2BE7EAF2873F}"/>
          </ac:spMkLst>
        </pc:spChg>
        <pc:spChg chg="mod">
          <ac:chgData name="יהודה יונגשטין" userId="973c9d86b3a77211" providerId="LiveId" clId="{0EA018B3-1D58-452C-BCB0-19B38546FE49}" dt="2022-06-27T08:13:04.377" v="14540"/>
          <ac:spMkLst>
            <pc:docMk/>
            <pc:sldMk cId="3847110321" sldId="261"/>
            <ac:spMk id="161" creationId="{9EA9C908-EF0B-3000-47A1-583FD461B5ED}"/>
          </ac:spMkLst>
        </pc:spChg>
        <pc:spChg chg="mod">
          <ac:chgData name="יהודה יונגשטין" userId="973c9d86b3a77211" providerId="LiveId" clId="{0EA018B3-1D58-452C-BCB0-19B38546FE49}" dt="2022-06-27T08:13:04.377" v="14540"/>
          <ac:spMkLst>
            <pc:docMk/>
            <pc:sldMk cId="3847110321" sldId="261"/>
            <ac:spMk id="163" creationId="{82D2E007-10B6-9CCA-B310-5B6A7172AC29}"/>
          </ac:spMkLst>
        </pc:spChg>
        <pc:spChg chg="mod">
          <ac:chgData name="יהודה יונגשטין" userId="973c9d86b3a77211" providerId="LiveId" clId="{0EA018B3-1D58-452C-BCB0-19B38546FE49}" dt="2022-06-27T08:13:04.377" v="14540"/>
          <ac:spMkLst>
            <pc:docMk/>
            <pc:sldMk cId="3847110321" sldId="261"/>
            <ac:spMk id="165" creationId="{C26C631A-8326-877B-0313-D77A9EB846EB}"/>
          </ac:spMkLst>
        </pc:spChg>
        <pc:spChg chg="mod">
          <ac:chgData name="יהודה יונגשטין" userId="973c9d86b3a77211" providerId="LiveId" clId="{0EA018B3-1D58-452C-BCB0-19B38546FE49}" dt="2022-06-27T08:13:04.377" v="14540"/>
          <ac:spMkLst>
            <pc:docMk/>
            <pc:sldMk cId="3847110321" sldId="261"/>
            <ac:spMk id="166" creationId="{CE270A17-B64B-A2E4-C80A-CF04B030F0B7}"/>
          </ac:spMkLst>
        </pc:spChg>
        <pc:spChg chg="mod">
          <ac:chgData name="יהודה יונגשטין" userId="973c9d86b3a77211" providerId="LiveId" clId="{0EA018B3-1D58-452C-BCB0-19B38546FE49}" dt="2022-06-27T08:13:04.377" v="14540"/>
          <ac:spMkLst>
            <pc:docMk/>
            <pc:sldMk cId="3847110321" sldId="261"/>
            <ac:spMk id="167" creationId="{3FC98794-27E6-819C-AB4E-9026F6AC1317}"/>
          </ac:spMkLst>
        </pc:spChg>
        <pc:spChg chg="mod">
          <ac:chgData name="יהודה יונגשטין" userId="973c9d86b3a77211" providerId="LiveId" clId="{0EA018B3-1D58-452C-BCB0-19B38546FE49}" dt="2022-06-27T08:13:04.377" v="14540"/>
          <ac:spMkLst>
            <pc:docMk/>
            <pc:sldMk cId="3847110321" sldId="261"/>
            <ac:spMk id="168" creationId="{170C744E-A173-2B26-F35C-688B9C74D964}"/>
          </ac:spMkLst>
        </pc:spChg>
        <pc:spChg chg="mod">
          <ac:chgData name="יהודה יונגשטין" userId="973c9d86b3a77211" providerId="LiveId" clId="{0EA018B3-1D58-452C-BCB0-19B38546FE49}" dt="2022-06-27T08:13:04.377" v="14540"/>
          <ac:spMkLst>
            <pc:docMk/>
            <pc:sldMk cId="3847110321" sldId="261"/>
            <ac:spMk id="169" creationId="{D51FD319-EAB8-1A84-6973-44DACE731922}"/>
          </ac:spMkLst>
        </pc:spChg>
        <pc:spChg chg="mod">
          <ac:chgData name="יהודה יונגשטין" userId="973c9d86b3a77211" providerId="LiveId" clId="{0EA018B3-1D58-452C-BCB0-19B38546FE49}" dt="2022-06-27T08:13:04.377" v="14540"/>
          <ac:spMkLst>
            <pc:docMk/>
            <pc:sldMk cId="3847110321" sldId="261"/>
            <ac:spMk id="170" creationId="{CB1769EA-6DBE-49DD-F788-8C1578849209}"/>
          </ac:spMkLst>
        </pc:spChg>
        <pc:spChg chg="mod">
          <ac:chgData name="יהודה יונגשטין" userId="973c9d86b3a77211" providerId="LiveId" clId="{0EA018B3-1D58-452C-BCB0-19B38546FE49}" dt="2022-06-27T08:13:04.377" v="14540"/>
          <ac:spMkLst>
            <pc:docMk/>
            <pc:sldMk cId="3847110321" sldId="261"/>
            <ac:spMk id="171" creationId="{A360D581-359B-8C33-6E1A-8430043E202E}"/>
          </ac:spMkLst>
        </pc:spChg>
        <pc:spChg chg="mod">
          <ac:chgData name="יהודה יונגשטין" userId="973c9d86b3a77211" providerId="LiveId" clId="{0EA018B3-1D58-452C-BCB0-19B38546FE49}" dt="2022-06-27T08:13:04.377" v="14540"/>
          <ac:spMkLst>
            <pc:docMk/>
            <pc:sldMk cId="3847110321" sldId="261"/>
            <ac:spMk id="172" creationId="{3BF4ACDD-0AF3-6CD9-3CC4-43D8F5C725F4}"/>
          </ac:spMkLst>
        </pc:spChg>
        <pc:spChg chg="mod">
          <ac:chgData name="יהודה יונגשטין" userId="973c9d86b3a77211" providerId="LiveId" clId="{0EA018B3-1D58-452C-BCB0-19B38546FE49}" dt="2022-06-27T08:13:04.377" v="14540"/>
          <ac:spMkLst>
            <pc:docMk/>
            <pc:sldMk cId="3847110321" sldId="261"/>
            <ac:spMk id="174" creationId="{B4E0C0C6-7F87-6493-9E2E-F6B20971578C}"/>
          </ac:spMkLst>
        </pc:spChg>
        <pc:spChg chg="mod">
          <ac:chgData name="יהודה יונגשטין" userId="973c9d86b3a77211" providerId="LiveId" clId="{0EA018B3-1D58-452C-BCB0-19B38546FE49}" dt="2022-06-27T08:13:04.377" v="14540"/>
          <ac:spMkLst>
            <pc:docMk/>
            <pc:sldMk cId="3847110321" sldId="261"/>
            <ac:spMk id="176" creationId="{57722060-6D42-F1CB-30DD-33BF18D3C5E2}"/>
          </ac:spMkLst>
        </pc:spChg>
        <pc:spChg chg="mod">
          <ac:chgData name="יהודה יונגשטין" userId="973c9d86b3a77211" providerId="LiveId" clId="{0EA018B3-1D58-452C-BCB0-19B38546FE49}" dt="2022-06-27T08:13:04.377" v="14540"/>
          <ac:spMkLst>
            <pc:docMk/>
            <pc:sldMk cId="3847110321" sldId="261"/>
            <ac:spMk id="178" creationId="{1846643E-6639-138A-79DA-79744D79910C}"/>
          </ac:spMkLst>
        </pc:spChg>
        <pc:spChg chg="mod">
          <ac:chgData name="יהודה יונגשטין" userId="973c9d86b3a77211" providerId="LiveId" clId="{0EA018B3-1D58-452C-BCB0-19B38546FE49}" dt="2022-06-27T08:13:04.377" v="14540"/>
          <ac:spMkLst>
            <pc:docMk/>
            <pc:sldMk cId="3847110321" sldId="261"/>
            <ac:spMk id="179" creationId="{9321FD9B-6668-A051-53ED-F6864138D42E}"/>
          </ac:spMkLst>
        </pc:spChg>
        <pc:spChg chg="mod">
          <ac:chgData name="יהודה יונגשטין" userId="973c9d86b3a77211" providerId="LiveId" clId="{0EA018B3-1D58-452C-BCB0-19B38546FE49}" dt="2022-06-27T08:13:04.377" v="14540"/>
          <ac:spMkLst>
            <pc:docMk/>
            <pc:sldMk cId="3847110321" sldId="261"/>
            <ac:spMk id="181" creationId="{4CA5D064-989D-CFF2-2976-4435EACE0989}"/>
          </ac:spMkLst>
        </pc:spChg>
        <pc:spChg chg="mod">
          <ac:chgData name="יהודה יונגשטין" userId="973c9d86b3a77211" providerId="LiveId" clId="{0EA018B3-1D58-452C-BCB0-19B38546FE49}" dt="2022-06-27T08:13:04.377" v="14540"/>
          <ac:spMkLst>
            <pc:docMk/>
            <pc:sldMk cId="3847110321" sldId="261"/>
            <ac:spMk id="182" creationId="{C148C8DE-19FD-32F3-382A-F7D236F83B7E}"/>
          </ac:spMkLst>
        </pc:spChg>
        <pc:spChg chg="mod">
          <ac:chgData name="יהודה יונגשטין" userId="973c9d86b3a77211" providerId="LiveId" clId="{0EA018B3-1D58-452C-BCB0-19B38546FE49}" dt="2022-06-27T08:13:04.377" v="14540"/>
          <ac:spMkLst>
            <pc:docMk/>
            <pc:sldMk cId="3847110321" sldId="261"/>
            <ac:spMk id="183" creationId="{CDDA01F5-74F1-EFAB-5594-7DA95F1AD3AF}"/>
          </ac:spMkLst>
        </pc:spChg>
        <pc:spChg chg="mod">
          <ac:chgData name="יהודה יונגשטין" userId="973c9d86b3a77211" providerId="LiveId" clId="{0EA018B3-1D58-452C-BCB0-19B38546FE49}" dt="2022-06-27T08:13:04.377" v="14540"/>
          <ac:spMkLst>
            <pc:docMk/>
            <pc:sldMk cId="3847110321" sldId="261"/>
            <ac:spMk id="185" creationId="{A0C07F06-215E-1096-EFF0-35560C1D0E43}"/>
          </ac:spMkLst>
        </pc:spChg>
        <pc:spChg chg="mod">
          <ac:chgData name="יהודה יונגשטין" userId="973c9d86b3a77211" providerId="LiveId" clId="{0EA018B3-1D58-452C-BCB0-19B38546FE49}" dt="2022-06-27T08:13:04.377" v="14540"/>
          <ac:spMkLst>
            <pc:docMk/>
            <pc:sldMk cId="3847110321" sldId="261"/>
            <ac:spMk id="186" creationId="{8F5A4FF9-073C-7F32-E753-B051F4F53D07}"/>
          </ac:spMkLst>
        </pc:spChg>
        <pc:spChg chg="mod">
          <ac:chgData name="יהודה יונגשטין" userId="973c9d86b3a77211" providerId="LiveId" clId="{0EA018B3-1D58-452C-BCB0-19B38546FE49}" dt="2022-06-27T08:13:04.377" v="14540"/>
          <ac:spMkLst>
            <pc:docMk/>
            <pc:sldMk cId="3847110321" sldId="261"/>
            <ac:spMk id="187" creationId="{E55CD980-0222-C164-BA79-E3644D00A3EE}"/>
          </ac:spMkLst>
        </pc:spChg>
        <pc:spChg chg="mod">
          <ac:chgData name="יהודה יונגשטין" userId="973c9d86b3a77211" providerId="LiveId" clId="{0EA018B3-1D58-452C-BCB0-19B38546FE49}" dt="2022-06-27T08:13:04.377" v="14540"/>
          <ac:spMkLst>
            <pc:docMk/>
            <pc:sldMk cId="3847110321" sldId="261"/>
            <ac:spMk id="189" creationId="{A248964F-29D2-6052-B773-370B9A4E87DF}"/>
          </ac:spMkLst>
        </pc:spChg>
        <pc:spChg chg="mod">
          <ac:chgData name="יהודה יונגשטין" userId="973c9d86b3a77211" providerId="LiveId" clId="{0EA018B3-1D58-452C-BCB0-19B38546FE49}" dt="2022-06-27T08:13:04.377" v="14540"/>
          <ac:spMkLst>
            <pc:docMk/>
            <pc:sldMk cId="3847110321" sldId="261"/>
            <ac:spMk id="190" creationId="{C2DF286F-F58F-7C99-EB8E-66DB515503FA}"/>
          </ac:spMkLst>
        </pc:spChg>
        <pc:spChg chg="mod">
          <ac:chgData name="יהודה יונגשטין" userId="973c9d86b3a77211" providerId="LiveId" clId="{0EA018B3-1D58-452C-BCB0-19B38546FE49}" dt="2022-06-27T08:13:04.377" v="14540"/>
          <ac:spMkLst>
            <pc:docMk/>
            <pc:sldMk cId="3847110321" sldId="261"/>
            <ac:spMk id="191" creationId="{42242E80-E163-DD86-1018-38179D162648}"/>
          </ac:spMkLst>
        </pc:spChg>
        <pc:spChg chg="mod">
          <ac:chgData name="יהודה יונגשטין" userId="973c9d86b3a77211" providerId="LiveId" clId="{0EA018B3-1D58-452C-BCB0-19B38546FE49}" dt="2022-06-27T08:13:04.377" v="14540"/>
          <ac:spMkLst>
            <pc:docMk/>
            <pc:sldMk cId="3847110321" sldId="261"/>
            <ac:spMk id="198" creationId="{FDC0567A-0C60-D760-8BC3-17D92775373D}"/>
          </ac:spMkLst>
        </pc:spChg>
        <pc:spChg chg="mod">
          <ac:chgData name="יהודה יונגשטין" userId="973c9d86b3a77211" providerId="LiveId" clId="{0EA018B3-1D58-452C-BCB0-19B38546FE49}" dt="2022-06-27T08:13:04.377" v="14540"/>
          <ac:spMkLst>
            <pc:docMk/>
            <pc:sldMk cId="3847110321" sldId="261"/>
            <ac:spMk id="199" creationId="{1054BBEB-8B82-564A-C006-4437E07C780F}"/>
          </ac:spMkLst>
        </pc:spChg>
        <pc:spChg chg="mod">
          <ac:chgData name="יהודה יונגשטין" userId="973c9d86b3a77211" providerId="LiveId" clId="{0EA018B3-1D58-452C-BCB0-19B38546FE49}" dt="2022-06-27T08:13:04.377" v="14540"/>
          <ac:spMkLst>
            <pc:docMk/>
            <pc:sldMk cId="3847110321" sldId="261"/>
            <ac:spMk id="200" creationId="{7B192A76-E90A-1623-3C21-9A0F59C4AB4E}"/>
          </ac:spMkLst>
        </pc:spChg>
        <pc:spChg chg="mod">
          <ac:chgData name="יהודה יונגשטין" userId="973c9d86b3a77211" providerId="LiveId" clId="{0EA018B3-1D58-452C-BCB0-19B38546FE49}" dt="2022-06-27T08:13:04.377" v="14540"/>
          <ac:spMkLst>
            <pc:docMk/>
            <pc:sldMk cId="3847110321" sldId="261"/>
            <ac:spMk id="202" creationId="{9B6AF782-DCC4-C26E-F094-8FE1EA4F4859}"/>
          </ac:spMkLst>
        </pc:spChg>
        <pc:spChg chg="mod">
          <ac:chgData name="יהודה יונגשטין" userId="973c9d86b3a77211" providerId="LiveId" clId="{0EA018B3-1D58-452C-BCB0-19B38546FE49}" dt="2022-06-27T08:13:04.377" v="14540"/>
          <ac:spMkLst>
            <pc:docMk/>
            <pc:sldMk cId="3847110321" sldId="261"/>
            <ac:spMk id="203" creationId="{5086EADF-6759-805C-8AAC-2276C4B3C8F2}"/>
          </ac:spMkLst>
        </pc:spChg>
        <pc:spChg chg="mod">
          <ac:chgData name="יהודה יונגשטין" userId="973c9d86b3a77211" providerId="LiveId" clId="{0EA018B3-1D58-452C-BCB0-19B38546FE49}" dt="2022-06-27T08:13:04.377" v="14540"/>
          <ac:spMkLst>
            <pc:docMk/>
            <pc:sldMk cId="3847110321" sldId="261"/>
            <ac:spMk id="204" creationId="{D9C1A316-8C76-2A5C-AAEE-C17A0C9314A3}"/>
          </ac:spMkLst>
        </pc:spChg>
        <pc:spChg chg="mod">
          <ac:chgData name="יהודה יונגשטין" userId="973c9d86b3a77211" providerId="LiveId" clId="{0EA018B3-1D58-452C-BCB0-19B38546FE49}" dt="2022-06-27T08:13:04.377" v="14540"/>
          <ac:spMkLst>
            <pc:docMk/>
            <pc:sldMk cId="3847110321" sldId="261"/>
            <ac:spMk id="205" creationId="{7DF96D65-98C1-F079-6854-2F2D8258D2BD}"/>
          </ac:spMkLst>
        </pc:spChg>
        <pc:spChg chg="mod">
          <ac:chgData name="יהודה יונגשטין" userId="973c9d86b3a77211" providerId="LiveId" clId="{0EA018B3-1D58-452C-BCB0-19B38546FE49}" dt="2022-06-27T08:13:04.377" v="14540"/>
          <ac:spMkLst>
            <pc:docMk/>
            <pc:sldMk cId="3847110321" sldId="261"/>
            <ac:spMk id="206" creationId="{E58D6779-D99D-F345-44C8-5F2D14095ABE}"/>
          </ac:spMkLst>
        </pc:spChg>
        <pc:spChg chg="mod">
          <ac:chgData name="יהודה יונגשטין" userId="973c9d86b3a77211" providerId="LiveId" clId="{0EA018B3-1D58-452C-BCB0-19B38546FE49}" dt="2022-06-27T08:13:04.377" v="14540"/>
          <ac:spMkLst>
            <pc:docMk/>
            <pc:sldMk cId="3847110321" sldId="261"/>
            <ac:spMk id="207" creationId="{64FB329D-02EA-C324-A04B-8B9B465642F1}"/>
          </ac:spMkLst>
        </pc:spChg>
        <pc:spChg chg="mod">
          <ac:chgData name="יהודה יונגשטין" userId="973c9d86b3a77211" providerId="LiveId" clId="{0EA018B3-1D58-452C-BCB0-19B38546FE49}" dt="2022-06-27T08:13:04.377" v="14540"/>
          <ac:spMkLst>
            <pc:docMk/>
            <pc:sldMk cId="3847110321" sldId="261"/>
            <ac:spMk id="208" creationId="{8C78FF81-6E95-8E98-3EC3-C030F38E74A1}"/>
          </ac:spMkLst>
        </pc:spChg>
        <pc:spChg chg="mod">
          <ac:chgData name="יהודה יונגשטין" userId="973c9d86b3a77211" providerId="LiveId" clId="{0EA018B3-1D58-452C-BCB0-19B38546FE49}" dt="2022-06-27T08:13:04.377" v="14540"/>
          <ac:spMkLst>
            <pc:docMk/>
            <pc:sldMk cId="3847110321" sldId="261"/>
            <ac:spMk id="209" creationId="{00999D60-64A3-5A9E-D963-09BF95F50057}"/>
          </ac:spMkLst>
        </pc:spChg>
        <pc:spChg chg="mod">
          <ac:chgData name="יהודה יונגשטין" userId="973c9d86b3a77211" providerId="LiveId" clId="{0EA018B3-1D58-452C-BCB0-19B38546FE49}" dt="2022-06-27T08:13:04.377" v="14540"/>
          <ac:spMkLst>
            <pc:docMk/>
            <pc:sldMk cId="3847110321" sldId="261"/>
            <ac:spMk id="210" creationId="{31573C24-43DC-8962-EA72-141C41A85CF9}"/>
          </ac:spMkLst>
        </pc:spChg>
        <pc:spChg chg="mod">
          <ac:chgData name="יהודה יונגשטין" userId="973c9d86b3a77211" providerId="LiveId" clId="{0EA018B3-1D58-452C-BCB0-19B38546FE49}" dt="2022-06-27T08:13:04.377" v="14540"/>
          <ac:spMkLst>
            <pc:docMk/>
            <pc:sldMk cId="3847110321" sldId="261"/>
            <ac:spMk id="212" creationId="{BF76B152-3602-A4FF-51B9-71C1409C8547}"/>
          </ac:spMkLst>
        </pc:spChg>
        <pc:spChg chg="mod">
          <ac:chgData name="יהודה יונגשטין" userId="973c9d86b3a77211" providerId="LiveId" clId="{0EA018B3-1D58-452C-BCB0-19B38546FE49}" dt="2022-06-27T08:13:04.377" v="14540"/>
          <ac:spMkLst>
            <pc:docMk/>
            <pc:sldMk cId="3847110321" sldId="261"/>
            <ac:spMk id="213" creationId="{9F1A64D8-E8EF-6655-0E8E-17180AFF0925}"/>
          </ac:spMkLst>
        </pc:spChg>
        <pc:spChg chg="mod">
          <ac:chgData name="יהודה יונגשטין" userId="973c9d86b3a77211" providerId="LiveId" clId="{0EA018B3-1D58-452C-BCB0-19B38546FE49}" dt="2022-06-27T08:13:04.377" v="14540"/>
          <ac:spMkLst>
            <pc:docMk/>
            <pc:sldMk cId="3847110321" sldId="261"/>
            <ac:spMk id="214" creationId="{6300E4B4-3A3B-A0AC-0A6B-DD1EEA4875D1}"/>
          </ac:spMkLst>
        </pc:spChg>
        <pc:spChg chg="mod">
          <ac:chgData name="יהודה יונגשטין" userId="973c9d86b3a77211" providerId="LiveId" clId="{0EA018B3-1D58-452C-BCB0-19B38546FE49}" dt="2022-06-27T08:13:04.377" v="14540"/>
          <ac:spMkLst>
            <pc:docMk/>
            <pc:sldMk cId="3847110321" sldId="261"/>
            <ac:spMk id="215" creationId="{82B6CE96-9884-F7EB-689A-070EA9307305}"/>
          </ac:spMkLst>
        </pc:spChg>
        <pc:spChg chg="mod">
          <ac:chgData name="יהודה יונגשטין" userId="973c9d86b3a77211" providerId="LiveId" clId="{0EA018B3-1D58-452C-BCB0-19B38546FE49}" dt="2022-06-27T08:13:04.377" v="14540"/>
          <ac:spMkLst>
            <pc:docMk/>
            <pc:sldMk cId="3847110321" sldId="261"/>
            <ac:spMk id="216" creationId="{010A851A-A673-C4D8-0FCA-64CA2D92205B}"/>
          </ac:spMkLst>
        </pc:spChg>
        <pc:spChg chg="mod">
          <ac:chgData name="יהודה יונגשטין" userId="973c9d86b3a77211" providerId="LiveId" clId="{0EA018B3-1D58-452C-BCB0-19B38546FE49}" dt="2022-06-27T08:13:04.377" v="14540"/>
          <ac:spMkLst>
            <pc:docMk/>
            <pc:sldMk cId="3847110321" sldId="261"/>
            <ac:spMk id="217" creationId="{D314ECA0-D07A-4DF7-CC24-BF417857A02B}"/>
          </ac:spMkLst>
        </pc:spChg>
        <pc:spChg chg="mod">
          <ac:chgData name="יהודה יונגשטין" userId="973c9d86b3a77211" providerId="LiveId" clId="{0EA018B3-1D58-452C-BCB0-19B38546FE49}" dt="2022-06-27T08:13:04.377" v="14540"/>
          <ac:spMkLst>
            <pc:docMk/>
            <pc:sldMk cId="3847110321" sldId="261"/>
            <ac:spMk id="218" creationId="{C9AC5421-839E-CE0E-7FEF-F0FF394FF647}"/>
          </ac:spMkLst>
        </pc:spChg>
        <pc:spChg chg="mod">
          <ac:chgData name="יהודה יונגשטין" userId="973c9d86b3a77211" providerId="LiveId" clId="{0EA018B3-1D58-452C-BCB0-19B38546FE49}" dt="2022-06-27T08:13:04.377" v="14540"/>
          <ac:spMkLst>
            <pc:docMk/>
            <pc:sldMk cId="3847110321" sldId="261"/>
            <ac:spMk id="219" creationId="{02E54322-4359-6145-732D-622596506889}"/>
          </ac:spMkLst>
        </pc:spChg>
        <pc:spChg chg="mod">
          <ac:chgData name="יהודה יונגשטין" userId="973c9d86b3a77211" providerId="LiveId" clId="{0EA018B3-1D58-452C-BCB0-19B38546FE49}" dt="2022-06-27T08:13:04.377" v="14540"/>
          <ac:spMkLst>
            <pc:docMk/>
            <pc:sldMk cId="3847110321" sldId="261"/>
            <ac:spMk id="220" creationId="{86F411FD-7776-5766-2229-CFD4736B09A4}"/>
          </ac:spMkLst>
        </pc:spChg>
        <pc:spChg chg="mod">
          <ac:chgData name="יהודה יונגשטין" userId="973c9d86b3a77211" providerId="LiveId" clId="{0EA018B3-1D58-452C-BCB0-19B38546FE49}" dt="2022-06-27T08:13:04.377" v="14540"/>
          <ac:spMkLst>
            <pc:docMk/>
            <pc:sldMk cId="3847110321" sldId="261"/>
            <ac:spMk id="221" creationId="{35F066E7-69A1-6AFD-3EB8-EDBAED31F18F}"/>
          </ac:spMkLst>
        </pc:spChg>
        <pc:spChg chg="mod">
          <ac:chgData name="יהודה יונגשטין" userId="973c9d86b3a77211" providerId="LiveId" clId="{0EA018B3-1D58-452C-BCB0-19B38546FE49}" dt="2022-06-27T08:13:04.377" v="14540"/>
          <ac:spMkLst>
            <pc:docMk/>
            <pc:sldMk cId="3847110321" sldId="261"/>
            <ac:spMk id="222" creationId="{D8C278C8-D408-D68A-FF07-06B3355AED0E}"/>
          </ac:spMkLst>
        </pc:spChg>
        <pc:spChg chg="mod">
          <ac:chgData name="יהודה יונגשטין" userId="973c9d86b3a77211" providerId="LiveId" clId="{0EA018B3-1D58-452C-BCB0-19B38546FE49}" dt="2022-06-27T08:13:04.377" v="14540"/>
          <ac:spMkLst>
            <pc:docMk/>
            <pc:sldMk cId="3847110321" sldId="261"/>
            <ac:spMk id="223" creationId="{049E9036-7780-2BA2-19AC-800B7EE3FAEF}"/>
          </ac:spMkLst>
        </pc:spChg>
        <pc:spChg chg="mod">
          <ac:chgData name="יהודה יונגשטין" userId="973c9d86b3a77211" providerId="LiveId" clId="{0EA018B3-1D58-452C-BCB0-19B38546FE49}" dt="2022-06-27T08:13:04.377" v="14540"/>
          <ac:spMkLst>
            <pc:docMk/>
            <pc:sldMk cId="3847110321" sldId="261"/>
            <ac:spMk id="224" creationId="{D6B2DAD7-7A68-3531-37C1-4DC8C13F3874}"/>
          </ac:spMkLst>
        </pc:spChg>
        <pc:spChg chg="mod">
          <ac:chgData name="יהודה יונגשטין" userId="973c9d86b3a77211" providerId="LiveId" clId="{0EA018B3-1D58-452C-BCB0-19B38546FE49}" dt="2022-06-27T08:13:04.377" v="14540"/>
          <ac:spMkLst>
            <pc:docMk/>
            <pc:sldMk cId="3847110321" sldId="261"/>
            <ac:spMk id="229" creationId="{4E1370C6-EF4B-9BE8-0FC4-BC0CF4323786}"/>
          </ac:spMkLst>
        </pc:spChg>
        <pc:spChg chg="mod">
          <ac:chgData name="יהודה יונגשטין" userId="973c9d86b3a77211" providerId="LiveId" clId="{0EA018B3-1D58-452C-BCB0-19B38546FE49}" dt="2022-06-27T08:13:04.377" v="14540"/>
          <ac:spMkLst>
            <pc:docMk/>
            <pc:sldMk cId="3847110321" sldId="261"/>
            <ac:spMk id="230" creationId="{30A4392A-B823-5AA3-26D7-30D94F799519}"/>
          </ac:spMkLst>
        </pc:spChg>
        <pc:spChg chg="mod">
          <ac:chgData name="יהודה יונגשטין" userId="973c9d86b3a77211" providerId="LiveId" clId="{0EA018B3-1D58-452C-BCB0-19B38546FE49}" dt="2022-06-27T08:13:04.377" v="14540"/>
          <ac:spMkLst>
            <pc:docMk/>
            <pc:sldMk cId="3847110321" sldId="261"/>
            <ac:spMk id="231" creationId="{FFC7843E-79B9-0C0C-0C27-66B24C1416F7}"/>
          </ac:spMkLst>
        </pc:spChg>
        <pc:spChg chg="mod">
          <ac:chgData name="יהודה יונגשטין" userId="973c9d86b3a77211" providerId="LiveId" clId="{0EA018B3-1D58-452C-BCB0-19B38546FE49}" dt="2022-06-27T08:13:04.377" v="14540"/>
          <ac:spMkLst>
            <pc:docMk/>
            <pc:sldMk cId="3847110321" sldId="261"/>
            <ac:spMk id="232" creationId="{AFD97B91-EA8C-3F61-C3CD-748598F4A85C}"/>
          </ac:spMkLst>
        </pc:spChg>
        <pc:spChg chg="mod">
          <ac:chgData name="יהודה יונגשטין" userId="973c9d86b3a77211" providerId="LiveId" clId="{0EA018B3-1D58-452C-BCB0-19B38546FE49}" dt="2022-06-27T08:13:04.377" v="14540"/>
          <ac:spMkLst>
            <pc:docMk/>
            <pc:sldMk cId="3847110321" sldId="261"/>
            <ac:spMk id="234" creationId="{3C173DCC-7DDE-7BE7-8CFF-38509D8DD0BC}"/>
          </ac:spMkLst>
        </pc:spChg>
        <pc:spChg chg="mod">
          <ac:chgData name="יהודה יונגשטין" userId="973c9d86b3a77211" providerId="LiveId" clId="{0EA018B3-1D58-452C-BCB0-19B38546FE49}" dt="2022-06-27T08:13:04.377" v="14540"/>
          <ac:spMkLst>
            <pc:docMk/>
            <pc:sldMk cId="3847110321" sldId="261"/>
            <ac:spMk id="235" creationId="{5C16EA4E-1BB0-47EC-E427-D00E3BD7C8B7}"/>
          </ac:spMkLst>
        </pc:spChg>
        <pc:spChg chg="mod">
          <ac:chgData name="יהודה יונגשטין" userId="973c9d86b3a77211" providerId="LiveId" clId="{0EA018B3-1D58-452C-BCB0-19B38546FE49}" dt="2022-06-27T08:13:04.377" v="14540"/>
          <ac:spMkLst>
            <pc:docMk/>
            <pc:sldMk cId="3847110321" sldId="261"/>
            <ac:spMk id="236" creationId="{DA315D3A-9507-E86E-A461-627BA40EBF7B}"/>
          </ac:spMkLst>
        </pc:spChg>
        <pc:spChg chg="mod">
          <ac:chgData name="יהודה יונגשטין" userId="973c9d86b3a77211" providerId="LiveId" clId="{0EA018B3-1D58-452C-BCB0-19B38546FE49}" dt="2022-06-27T08:08:34.613" v="14516" actId="20577"/>
          <ac:spMkLst>
            <pc:docMk/>
            <pc:sldMk cId="3847110321" sldId="261"/>
            <ac:spMk id="238" creationId="{25A8A21B-225B-31F1-24F2-59527DD130CC}"/>
          </ac:spMkLst>
        </pc:spChg>
        <pc:spChg chg="mod">
          <ac:chgData name="יהודה יונגשטין" userId="973c9d86b3a77211" providerId="LiveId" clId="{0EA018B3-1D58-452C-BCB0-19B38546FE49}" dt="2022-06-27T08:13:04.377" v="14540"/>
          <ac:spMkLst>
            <pc:docMk/>
            <pc:sldMk cId="3847110321" sldId="261"/>
            <ac:spMk id="240" creationId="{F574054D-3460-831F-D65B-98CAC2818793}"/>
          </ac:spMkLst>
        </pc:spChg>
        <pc:spChg chg="mod">
          <ac:chgData name="יהודה יונגשטין" userId="973c9d86b3a77211" providerId="LiveId" clId="{0EA018B3-1D58-452C-BCB0-19B38546FE49}" dt="2022-06-27T08:13:04.377" v="14540"/>
          <ac:spMkLst>
            <pc:docMk/>
            <pc:sldMk cId="3847110321" sldId="261"/>
            <ac:spMk id="241" creationId="{A1F29E01-0AA9-803F-6763-EBACD0698645}"/>
          </ac:spMkLst>
        </pc:spChg>
        <pc:spChg chg="mod">
          <ac:chgData name="יהודה יונגשטין" userId="973c9d86b3a77211" providerId="LiveId" clId="{0EA018B3-1D58-452C-BCB0-19B38546FE49}" dt="2022-06-27T08:13:04.377" v="14540"/>
          <ac:spMkLst>
            <pc:docMk/>
            <pc:sldMk cId="3847110321" sldId="261"/>
            <ac:spMk id="242" creationId="{085048B2-D329-6408-3973-0CA31233BA68}"/>
          </ac:spMkLst>
        </pc:spChg>
        <pc:spChg chg="mod">
          <ac:chgData name="יהודה יונגשטין" userId="973c9d86b3a77211" providerId="LiveId" clId="{0EA018B3-1D58-452C-BCB0-19B38546FE49}" dt="2022-06-27T08:13:04.377" v="14540"/>
          <ac:spMkLst>
            <pc:docMk/>
            <pc:sldMk cId="3847110321" sldId="261"/>
            <ac:spMk id="243" creationId="{E22D1BED-0E7D-13C9-C715-919362AD0DB0}"/>
          </ac:spMkLst>
        </pc:spChg>
        <pc:spChg chg="mod">
          <ac:chgData name="יהודה יונגשטין" userId="973c9d86b3a77211" providerId="LiveId" clId="{0EA018B3-1D58-452C-BCB0-19B38546FE49}" dt="2022-06-27T08:13:04.377" v="14540"/>
          <ac:spMkLst>
            <pc:docMk/>
            <pc:sldMk cId="3847110321" sldId="261"/>
            <ac:spMk id="244" creationId="{7D890383-1ABC-7E63-5238-6AD688CA0860}"/>
          </ac:spMkLst>
        </pc:spChg>
        <pc:spChg chg="mod">
          <ac:chgData name="יהודה יונגשטין" userId="973c9d86b3a77211" providerId="LiveId" clId="{0EA018B3-1D58-452C-BCB0-19B38546FE49}" dt="2022-06-27T08:13:04.377" v="14540"/>
          <ac:spMkLst>
            <pc:docMk/>
            <pc:sldMk cId="3847110321" sldId="261"/>
            <ac:spMk id="245" creationId="{8B5F64A2-167E-9021-A6F2-CDDE64629086}"/>
          </ac:spMkLst>
        </pc:spChg>
        <pc:spChg chg="mod">
          <ac:chgData name="יהודה יונגשטין" userId="973c9d86b3a77211" providerId="LiveId" clId="{0EA018B3-1D58-452C-BCB0-19B38546FE49}" dt="2022-06-27T08:26:19.729" v="14601" actId="20577"/>
          <ac:spMkLst>
            <pc:docMk/>
            <pc:sldMk cId="3847110321" sldId="261"/>
            <ac:spMk id="246" creationId="{FCFD6DCD-DEEA-0F39-190D-94EFA30A0EE9}"/>
          </ac:spMkLst>
        </pc:spChg>
        <pc:spChg chg="mod">
          <ac:chgData name="יהודה יונגשטין" userId="973c9d86b3a77211" providerId="LiveId" clId="{0EA018B3-1D58-452C-BCB0-19B38546FE49}" dt="2022-06-27T08:13:04.377" v="14540"/>
          <ac:spMkLst>
            <pc:docMk/>
            <pc:sldMk cId="3847110321" sldId="261"/>
            <ac:spMk id="248" creationId="{BFEF0687-49F2-4A8C-0F95-1C5E3D4CB162}"/>
          </ac:spMkLst>
        </pc:spChg>
        <pc:spChg chg="mod">
          <ac:chgData name="יהודה יונגשטין" userId="973c9d86b3a77211" providerId="LiveId" clId="{0EA018B3-1D58-452C-BCB0-19B38546FE49}" dt="2022-06-27T08:13:04.377" v="14540"/>
          <ac:spMkLst>
            <pc:docMk/>
            <pc:sldMk cId="3847110321" sldId="261"/>
            <ac:spMk id="249" creationId="{5E7CF146-D334-743C-29CF-95886E9F8FF5}"/>
          </ac:spMkLst>
        </pc:spChg>
        <pc:spChg chg="mod">
          <ac:chgData name="יהודה יונגשטין" userId="973c9d86b3a77211" providerId="LiveId" clId="{0EA018B3-1D58-452C-BCB0-19B38546FE49}" dt="2022-06-27T08:13:04.377" v="14540"/>
          <ac:spMkLst>
            <pc:docMk/>
            <pc:sldMk cId="3847110321" sldId="261"/>
            <ac:spMk id="251" creationId="{8FE929C8-B47B-A4AC-3942-A3AAADE0E9E8}"/>
          </ac:spMkLst>
        </pc:spChg>
        <pc:spChg chg="mod">
          <ac:chgData name="יהודה יונגשטין" userId="973c9d86b3a77211" providerId="LiveId" clId="{0EA018B3-1D58-452C-BCB0-19B38546FE49}" dt="2022-06-27T08:13:04.377" v="14540"/>
          <ac:spMkLst>
            <pc:docMk/>
            <pc:sldMk cId="3847110321" sldId="261"/>
            <ac:spMk id="252" creationId="{570195C5-FB9C-AC3C-6FD3-C42D9CB7F9AF}"/>
          </ac:spMkLst>
        </pc:spChg>
        <pc:spChg chg="add mod">
          <ac:chgData name="יהודה יונגשטין" userId="973c9d86b3a77211" providerId="LiveId" clId="{0EA018B3-1D58-452C-BCB0-19B38546FE49}" dt="2022-06-27T08:54:11.211" v="14709" actId="164"/>
          <ac:spMkLst>
            <pc:docMk/>
            <pc:sldMk cId="3847110321" sldId="261"/>
            <ac:spMk id="254" creationId="{7BB125CF-4BBE-DB0C-B460-176EFB516694}"/>
          </ac:spMkLst>
        </pc:spChg>
        <pc:spChg chg="mod">
          <ac:chgData name="יהודה יונגשטין" userId="973c9d86b3a77211" providerId="LiveId" clId="{0EA018B3-1D58-452C-BCB0-19B38546FE49}" dt="2022-06-27T08:27:09.008" v="14617" actId="20577"/>
          <ac:spMkLst>
            <pc:docMk/>
            <pc:sldMk cId="3847110321" sldId="261"/>
            <ac:spMk id="258" creationId="{AECAEBC1-07BA-16AD-80F7-1C8B825E23B9}"/>
          </ac:spMkLst>
        </pc:spChg>
        <pc:spChg chg="mod">
          <ac:chgData name="יהודה יונגשטין" userId="973c9d86b3a77211" providerId="LiveId" clId="{0EA018B3-1D58-452C-BCB0-19B38546FE49}" dt="2022-06-27T08:24:50.364" v="14593" actId="1076"/>
          <ac:spMkLst>
            <pc:docMk/>
            <pc:sldMk cId="3847110321" sldId="261"/>
            <ac:spMk id="259" creationId="{B5FB99DD-E919-227C-638A-A077E083F3A3}"/>
          </ac:spMkLst>
        </pc:spChg>
        <pc:spChg chg="add mod ord">
          <ac:chgData name="יהודה יונגשטין" userId="973c9d86b3a77211" providerId="LiveId" clId="{0EA018B3-1D58-452C-BCB0-19B38546FE49}" dt="2022-06-27T09:30:18.429" v="14837" actId="164"/>
          <ac:spMkLst>
            <pc:docMk/>
            <pc:sldMk cId="3847110321" sldId="261"/>
            <ac:spMk id="260" creationId="{BFC5A5EB-47EC-A374-2EE2-7CF571B1898E}"/>
          </ac:spMkLst>
        </pc:spChg>
        <pc:spChg chg="mod">
          <ac:chgData name="יהודה יונגשטין" userId="973c9d86b3a77211" providerId="LiveId" clId="{0EA018B3-1D58-452C-BCB0-19B38546FE49}" dt="2022-06-27T08:24:39.356" v="14591" actId="1076"/>
          <ac:spMkLst>
            <pc:docMk/>
            <pc:sldMk cId="3847110321" sldId="261"/>
            <ac:spMk id="261" creationId="{EFA9CA71-65A6-E323-5F05-E1327DABD067}"/>
          </ac:spMkLst>
        </pc:spChg>
        <pc:spChg chg="mod">
          <ac:chgData name="יהודה יונגשטין" userId="973c9d86b3a77211" providerId="LiveId" clId="{0EA018B3-1D58-452C-BCB0-19B38546FE49}" dt="2022-06-27T08:24:44.826" v="14592" actId="1076"/>
          <ac:spMkLst>
            <pc:docMk/>
            <pc:sldMk cId="3847110321" sldId="261"/>
            <ac:spMk id="262" creationId="{A2A954D4-1F00-BD03-0163-60D2869390AF}"/>
          </ac:spMkLst>
        </pc:spChg>
        <pc:spChg chg="mod">
          <ac:chgData name="יהודה יונגשטין" userId="973c9d86b3a77211" providerId="LiveId" clId="{0EA018B3-1D58-452C-BCB0-19B38546FE49}" dt="2022-06-27T08:24:57.146" v="14594" actId="207"/>
          <ac:spMkLst>
            <pc:docMk/>
            <pc:sldMk cId="3847110321" sldId="261"/>
            <ac:spMk id="263" creationId="{E59CB2D2-D2A3-1391-5B4A-DD3AF3343D91}"/>
          </ac:spMkLst>
        </pc:spChg>
        <pc:spChg chg="mod">
          <ac:chgData name="יהודה יונגשטין" userId="973c9d86b3a77211" providerId="LiveId" clId="{0EA018B3-1D58-452C-BCB0-19B38546FE49}" dt="2022-06-27T08:25:11.796" v="14595" actId="1076"/>
          <ac:spMkLst>
            <pc:docMk/>
            <pc:sldMk cId="3847110321" sldId="261"/>
            <ac:spMk id="264" creationId="{2FD50967-D3D0-0F0F-BE9A-E97ABD2448B6}"/>
          </ac:spMkLst>
        </pc:spChg>
        <pc:spChg chg="mod">
          <ac:chgData name="יהודה יונגשטין" userId="973c9d86b3a77211" providerId="LiveId" clId="{0EA018B3-1D58-452C-BCB0-19B38546FE49}" dt="2022-06-27T08:25:20.319" v="14596" actId="1076"/>
          <ac:spMkLst>
            <pc:docMk/>
            <pc:sldMk cId="3847110321" sldId="261"/>
            <ac:spMk id="265" creationId="{1B6A1484-C829-C0A1-67B2-831002C25814}"/>
          </ac:spMkLst>
        </pc:spChg>
        <pc:spChg chg="mod">
          <ac:chgData name="יהודה יונגשטין" userId="973c9d86b3a77211" providerId="LiveId" clId="{0EA018B3-1D58-452C-BCB0-19B38546FE49}" dt="2022-06-27T08:25:24.208" v="14597" actId="1076"/>
          <ac:spMkLst>
            <pc:docMk/>
            <pc:sldMk cId="3847110321" sldId="261"/>
            <ac:spMk id="266" creationId="{999D39B2-5EAE-552F-5202-DF8C13B3438C}"/>
          </ac:spMkLst>
        </pc:spChg>
        <pc:spChg chg="add mod">
          <ac:chgData name="יהודה יונגשטין" userId="973c9d86b3a77211" providerId="LiveId" clId="{0EA018B3-1D58-452C-BCB0-19B38546FE49}" dt="2022-06-27T09:30:18.429" v="14837" actId="164"/>
          <ac:spMkLst>
            <pc:docMk/>
            <pc:sldMk cId="3847110321" sldId="261"/>
            <ac:spMk id="267" creationId="{06CFB00B-5428-4A3B-FAAA-B0EB4A080259}"/>
          </ac:spMkLst>
        </pc:spChg>
        <pc:spChg chg="mod topLvl">
          <ac:chgData name="יהודה יונגשטין" userId="973c9d86b3a77211" providerId="LiveId" clId="{0EA018B3-1D58-452C-BCB0-19B38546FE49}" dt="2022-06-27T09:30:56.284" v="14841" actId="1038"/>
          <ac:spMkLst>
            <pc:docMk/>
            <pc:sldMk cId="3847110321" sldId="261"/>
            <ac:spMk id="273" creationId="{5193307C-2ADE-243D-ECBA-FDFA545C061C}"/>
          </ac:spMkLst>
        </pc:spChg>
        <pc:spChg chg="topLvl">
          <ac:chgData name="יהודה יונגשטין" userId="973c9d86b3a77211" providerId="LiveId" clId="{0EA018B3-1D58-452C-BCB0-19B38546FE49}" dt="2022-06-27T09:08:12.334" v="14767" actId="478"/>
          <ac:spMkLst>
            <pc:docMk/>
            <pc:sldMk cId="3847110321" sldId="261"/>
            <ac:spMk id="283" creationId="{CBB34EB1-C0E1-A9DA-9CE1-B1E19E193C5A}"/>
          </ac:spMkLst>
        </pc:spChg>
        <pc:spChg chg="del mod">
          <ac:chgData name="יהודה יונגשטין" userId="973c9d86b3a77211" providerId="LiveId" clId="{0EA018B3-1D58-452C-BCB0-19B38546FE49}" dt="2022-06-27T09:19:48.325" v="14785" actId="478"/>
          <ac:spMkLst>
            <pc:docMk/>
            <pc:sldMk cId="3847110321" sldId="261"/>
            <ac:spMk id="286" creationId="{E0C69BC7-328C-709A-DD3B-5E742C24A385}"/>
          </ac:spMkLst>
        </pc:spChg>
        <pc:spChg chg="del mod topLvl">
          <ac:chgData name="יהודה יונגשטין" userId="973c9d86b3a77211" providerId="LiveId" clId="{0EA018B3-1D58-452C-BCB0-19B38546FE49}" dt="2022-06-27T09:28:50.347" v="14822" actId="478"/>
          <ac:spMkLst>
            <pc:docMk/>
            <pc:sldMk cId="3847110321" sldId="261"/>
            <ac:spMk id="287" creationId="{AAD318CA-5CD5-9F8C-A9DD-56B5EC2A2BF7}"/>
          </ac:spMkLst>
        </pc:spChg>
        <pc:spChg chg="mod topLvl">
          <ac:chgData name="יהודה יונגשטין" userId="973c9d86b3a77211" providerId="LiveId" clId="{0EA018B3-1D58-452C-BCB0-19B38546FE49}" dt="2022-06-27T09:30:25.412" v="14838" actId="14100"/>
          <ac:spMkLst>
            <pc:docMk/>
            <pc:sldMk cId="3847110321" sldId="261"/>
            <ac:spMk id="290" creationId="{BAFAB2AD-5CB3-47A3-F348-6CB8D1685B58}"/>
          </ac:spMkLst>
        </pc:spChg>
        <pc:spChg chg="mod">
          <ac:chgData name="יהודה יונגשטין" userId="973c9d86b3a77211" providerId="LiveId" clId="{0EA018B3-1D58-452C-BCB0-19B38546FE49}" dt="2022-06-27T08:10:39.278" v="14539" actId="20577"/>
          <ac:spMkLst>
            <pc:docMk/>
            <pc:sldMk cId="3847110321" sldId="261"/>
            <ac:spMk id="294" creationId="{50363C03-3236-2346-E232-7D265B950056}"/>
          </ac:spMkLst>
        </pc:spChg>
        <pc:grpChg chg="mod">
          <ac:chgData name="יהודה יונגשטין" userId="973c9d86b3a77211" providerId="LiveId" clId="{0EA018B3-1D58-452C-BCB0-19B38546FE49}" dt="2022-06-27T09:30:56.284" v="14841" actId="1038"/>
          <ac:grpSpMkLst>
            <pc:docMk/>
            <pc:sldMk cId="3847110321" sldId="261"/>
            <ac:grpSpMk id="5" creationId="{594D01A2-9E82-B0B8-1283-12FBDFB2B033}"/>
          </ac:grpSpMkLst>
        </pc:grpChg>
        <pc:grpChg chg="add mod">
          <ac:chgData name="יהודה יונגשטין" userId="973c9d86b3a77211" providerId="LiveId" clId="{0EA018B3-1D58-452C-BCB0-19B38546FE49}" dt="2022-06-29T19:26:51.391" v="14866" actId="164"/>
          <ac:grpSpMkLst>
            <pc:docMk/>
            <pc:sldMk cId="3847110321" sldId="261"/>
            <ac:grpSpMk id="6" creationId="{F2907AB7-106E-CE7F-A493-606446ECBAA3}"/>
          </ac:grpSpMkLst>
        </pc:grpChg>
        <pc:grpChg chg="add del topLvl">
          <ac:chgData name="יהודה יונגשטין" userId="973c9d86b3a77211" providerId="LiveId" clId="{0EA018B3-1D58-452C-BCB0-19B38546FE49}" dt="2022-06-27T08:16:29.840" v="14567" actId="478"/>
          <ac:grpSpMkLst>
            <pc:docMk/>
            <pc:sldMk cId="3847110321" sldId="261"/>
            <ac:grpSpMk id="8" creationId="{ED17EB84-AB51-E5E6-8673-0D8322220938}"/>
          </ac:grpSpMkLst>
        </pc:grpChg>
        <pc:grpChg chg="mod">
          <ac:chgData name="יהודה יונגשטין" userId="973c9d86b3a77211" providerId="LiveId" clId="{0EA018B3-1D58-452C-BCB0-19B38546FE49}" dt="2022-06-27T09:30:56.284" v="14841" actId="1038"/>
          <ac:grpSpMkLst>
            <pc:docMk/>
            <pc:sldMk cId="3847110321" sldId="261"/>
            <ac:grpSpMk id="9" creationId="{7B6E1C78-5159-103B-65DA-781D1FA4808E}"/>
          </ac:grpSpMkLst>
        </pc:grpChg>
        <pc:grpChg chg="mod">
          <ac:chgData name="יהודה יונגשטין" userId="973c9d86b3a77211" providerId="LiveId" clId="{0EA018B3-1D58-452C-BCB0-19B38546FE49}" dt="2022-06-27T08:10:38.357" v="14534" actId="20577"/>
          <ac:grpSpMkLst>
            <pc:docMk/>
            <pc:sldMk cId="3847110321" sldId="261"/>
            <ac:grpSpMk id="10" creationId="{3306F8EB-6BE2-43AA-0CEC-56064E711D47}"/>
          </ac:grpSpMkLst>
        </pc:grpChg>
        <pc:grpChg chg="del mod">
          <ac:chgData name="יהודה יונגשטין" userId="973c9d86b3a77211" providerId="LiveId" clId="{0EA018B3-1D58-452C-BCB0-19B38546FE49}" dt="2022-06-27T08:52:33.189" v="14697" actId="165"/>
          <ac:grpSpMkLst>
            <pc:docMk/>
            <pc:sldMk cId="3847110321" sldId="261"/>
            <ac:grpSpMk id="11" creationId="{EF764E83-9CAA-5A2D-9572-BEB8D83F535F}"/>
          </ac:grpSpMkLst>
        </pc:grpChg>
        <pc:grpChg chg="mod ord">
          <ac:chgData name="יהודה יונגשטין" userId="973c9d86b3a77211" providerId="LiveId" clId="{0EA018B3-1D58-452C-BCB0-19B38546FE49}" dt="2022-06-27T08:57:16.711" v="14737" actId="1076"/>
          <ac:grpSpMkLst>
            <pc:docMk/>
            <pc:sldMk cId="3847110321" sldId="261"/>
            <ac:grpSpMk id="14" creationId="{D3D93426-6E55-0762-C4E9-EF9987CEED03}"/>
          </ac:grpSpMkLst>
        </pc:grpChg>
        <pc:grpChg chg="del mod">
          <ac:chgData name="יהודה יונגשטין" userId="973c9d86b3a77211" providerId="LiveId" clId="{0EA018B3-1D58-452C-BCB0-19B38546FE49}" dt="2022-06-29T19:25:41.428" v="14856" actId="478"/>
          <ac:grpSpMkLst>
            <pc:docMk/>
            <pc:sldMk cId="3847110321" sldId="261"/>
            <ac:grpSpMk id="16" creationId="{E1A0F7B9-7033-8591-076E-B0913A3C6430}"/>
          </ac:grpSpMkLst>
        </pc:grpChg>
        <pc:grpChg chg="del mod">
          <ac:chgData name="יהודה יונגשטין" userId="973c9d86b3a77211" providerId="LiveId" clId="{0EA018B3-1D58-452C-BCB0-19B38546FE49}" dt="2022-06-27T09:08:12.334" v="14767" actId="478"/>
          <ac:grpSpMkLst>
            <pc:docMk/>
            <pc:sldMk cId="3847110321" sldId="261"/>
            <ac:grpSpMk id="18" creationId="{EA348362-DB3B-A7E5-8F97-800242CC2BDA}"/>
          </ac:grpSpMkLst>
        </pc:grpChg>
        <pc:grpChg chg="mod">
          <ac:chgData name="יהודה יונגשטין" userId="973c9d86b3a77211" providerId="LiveId" clId="{0EA018B3-1D58-452C-BCB0-19B38546FE49}" dt="2022-06-27T09:30:33.001" v="14840" actId="1076"/>
          <ac:grpSpMkLst>
            <pc:docMk/>
            <pc:sldMk cId="3847110321" sldId="261"/>
            <ac:grpSpMk id="23" creationId="{8D062E69-25D0-E6AA-1162-289A60332112}"/>
          </ac:grpSpMkLst>
        </pc:grpChg>
        <pc:grpChg chg="mod topLvl">
          <ac:chgData name="יהודה יונגשטין" userId="973c9d86b3a77211" providerId="LiveId" clId="{0EA018B3-1D58-452C-BCB0-19B38546FE49}" dt="2022-06-27T08:54:11.211" v="14709" actId="164"/>
          <ac:grpSpMkLst>
            <pc:docMk/>
            <pc:sldMk cId="3847110321" sldId="261"/>
            <ac:grpSpMk id="24" creationId="{F03A50B8-526B-AAE8-FC26-D120870F0E30}"/>
          </ac:grpSpMkLst>
        </pc:grpChg>
        <pc:grpChg chg="add mod">
          <ac:chgData name="יהודה יונגשטין" userId="973c9d86b3a77211" providerId="LiveId" clId="{0EA018B3-1D58-452C-BCB0-19B38546FE49}" dt="2022-06-27T08:57:03.654" v="14733" actId="1076"/>
          <ac:grpSpMkLst>
            <pc:docMk/>
            <pc:sldMk cId="3847110321" sldId="261"/>
            <ac:grpSpMk id="31" creationId="{21079CB0-27F0-CC42-03AF-76975011FAAC}"/>
          </ac:grpSpMkLst>
        </pc:grpChg>
        <pc:grpChg chg="del">
          <ac:chgData name="יהודה יונגשטין" userId="973c9d86b3a77211" providerId="LiveId" clId="{0EA018B3-1D58-452C-BCB0-19B38546FE49}" dt="2022-06-27T08:14:03.495" v="14551" actId="21"/>
          <ac:grpSpMkLst>
            <pc:docMk/>
            <pc:sldMk cId="3847110321" sldId="261"/>
            <ac:grpSpMk id="36" creationId="{FF286056-D0A0-B050-1734-C5E85D2116C2}"/>
          </ac:grpSpMkLst>
        </pc:grpChg>
        <pc:grpChg chg="del">
          <ac:chgData name="יהודה יונגשטין" userId="973c9d86b3a77211" providerId="LiveId" clId="{0EA018B3-1D58-452C-BCB0-19B38546FE49}" dt="2022-06-27T08:14:06.306" v="14552" actId="21"/>
          <ac:grpSpMkLst>
            <pc:docMk/>
            <pc:sldMk cId="3847110321" sldId="261"/>
            <ac:grpSpMk id="37" creationId="{73164244-A938-6748-4E34-A92216EC94CD}"/>
          </ac:grpSpMkLst>
        </pc:grpChg>
        <pc:grpChg chg="add mod">
          <ac:chgData name="יהודה יונגשטין" userId="973c9d86b3a77211" providerId="LiveId" clId="{0EA018B3-1D58-452C-BCB0-19B38546FE49}" dt="2022-06-27T09:30:18.429" v="14837" actId="164"/>
          <ac:grpSpMkLst>
            <pc:docMk/>
            <pc:sldMk cId="3847110321" sldId="261"/>
            <ac:grpSpMk id="47" creationId="{6217AFF7-BE91-31E8-27B0-C55F4481CF90}"/>
          </ac:grpSpMkLst>
        </pc:grpChg>
        <pc:grpChg chg="mod">
          <ac:chgData name="יהודה יונגשטין" userId="973c9d86b3a77211" providerId="LiveId" clId="{0EA018B3-1D58-452C-BCB0-19B38546FE49}" dt="2022-06-27T08:43:12.777" v="14686"/>
          <ac:grpSpMkLst>
            <pc:docMk/>
            <pc:sldMk cId="3847110321" sldId="261"/>
            <ac:grpSpMk id="68" creationId="{EDB3AE84-F0C9-8A4C-7D7E-0B6CD7AA0109}"/>
          </ac:grpSpMkLst>
        </pc:grpChg>
        <pc:grpChg chg="mod">
          <ac:chgData name="יהודה יונגשטין" userId="973c9d86b3a77211" providerId="LiveId" clId="{0EA018B3-1D58-452C-BCB0-19B38546FE49}" dt="2022-06-27T08:43:12.777" v="14686"/>
          <ac:grpSpMkLst>
            <pc:docMk/>
            <pc:sldMk cId="3847110321" sldId="261"/>
            <ac:grpSpMk id="70" creationId="{9F6B04B0-F9B6-1998-83E9-75BFFD886EAB}"/>
          </ac:grpSpMkLst>
        </pc:grpChg>
        <pc:grpChg chg="mod topLvl">
          <ac:chgData name="יהודה יונגשטין" userId="973c9d86b3a77211" providerId="LiveId" clId="{0EA018B3-1D58-452C-BCB0-19B38546FE49}" dt="2022-06-29T19:26:51.391" v="14866" actId="164"/>
          <ac:grpSpMkLst>
            <pc:docMk/>
            <pc:sldMk cId="3847110321" sldId="261"/>
            <ac:grpSpMk id="75" creationId="{9FEFFACB-A74B-9255-D30E-98405F074C85}"/>
          </ac:grpSpMkLst>
        </pc:grpChg>
        <pc:grpChg chg="mod ord topLvl">
          <ac:chgData name="יהודה יונגשטין" userId="973c9d86b3a77211" providerId="LiveId" clId="{0EA018B3-1D58-452C-BCB0-19B38546FE49}" dt="2022-06-27T08:54:11.211" v="14709" actId="164"/>
          <ac:grpSpMkLst>
            <pc:docMk/>
            <pc:sldMk cId="3847110321" sldId="261"/>
            <ac:grpSpMk id="90" creationId="{1A41BD23-7709-76CB-FF68-7345DD474669}"/>
          </ac:grpSpMkLst>
        </pc:grpChg>
        <pc:grpChg chg="del mod">
          <ac:chgData name="יהודה יונגשטין" userId="973c9d86b3a77211" providerId="LiveId" clId="{0EA018B3-1D58-452C-BCB0-19B38546FE49}" dt="2022-06-27T08:53:18.045" v="14705" actId="478"/>
          <ac:grpSpMkLst>
            <pc:docMk/>
            <pc:sldMk cId="3847110321" sldId="261"/>
            <ac:grpSpMk id="91" creationId="{8319EE75-777E-093A-C080-24267CC7C9FF}"/>
          </ac:grpSpMkLst>
        </pc:grpChg>
        <pc:grpChg chg="add del mod">
          <ac:chgData name="יהודה יונגשטין" userId="973c9d86b3a77211" providerId="LiveId" clId="{0EA018B3-1D58-452C-BCB0-19B38546FE49}" dt="2022-06-27T08:15:05.466" v="14565" actId="478"/>
          <ac:grpSpMkLst>
            <pc:docMk/>
            <pc:sldMk cId="3847110321" sldId="261"/>
            <ac:grpSpMk id="107" creationId="{91B66F26-1152-1CD0-0744-5B1AC330DC03}"/>
          </ac:grpSpMkLst>
        </pc:grpChg>
        <pc:grpChg chg="mod">
          <ac:chgData name="יהודה יונגשטין" userId="973c9d86b3a77211" providerId="LiveId" clId="{0EA018B3-1D58-452C-BCB0-19B38546FE49}" dt="2022-06-27T08:13:04.377" v="14540"/>
          <ac:grpSpMkLst>
            <pc:docMk/>
            <pc:sldMk cId="3847110321" sldId="261"/>
            <ac:grpSpMk id="111" creationId="{819E4F2B-9F66-14FA-EF75-DE3EEAC00E41}"/>
          </ac:grpSpMkLst>
        </pc:grpChg>
        <pc:grpChg chg="mod">
          <ac:chgData name="יהודה יונגשטין" userId="973c9d86b3a77211" providerId="LiveId" clId="{0EA018B3-1D58-452C-BCB0-19B38546FE49}" dt="2022-06-27T08:54:40.898" v="14711" actId="1076"/>
          <ac:grpSpMkLst>
            <pc:docMk/>
            <pc:sldMk cId="3847110321" sldId="261"/>
            <ac:grpSpMk id="112" creationId="{367A41FB-5529-713E-C273-C18AC76E738A}"/>
          </ac:grpSpMkLst>
        </pc:grpChg>
        <pc:grpChg chg="mod">
          <ac:chgData name="יהודה יונגשטין" userId="973c9d86b3a77211" providerId="LiveId" clId="{0EA018B3-1D58-452C-BCB0-19B38546FE49}" dt="2022-06-27T09:30:56.284" v="14841" actId="1038"/>
          <ac:grpSpMkLst>
            <pc:docMk/>
            <pc:sldMk cId="3847110321" sldId="261"/>
            <ac:grpSpMk id="128" creationId="{21844D0C-449B-86FF-4C87-C464D6C8DC5C}"/>
          </ac:grpSpMkLst>
        </pc:grpChg>
        <pc:grpChg chg="mod">
          <ac:chgData name="יהודה יונגשטין" userId="973c9d86b3a77211" providerId="LiveId" clId="{0EA018B3-1D58-452C-BCB0-19B38546FE49}" dt="2022-06-27T08:13:04.377" v="14540"/>
          <ac:grpSpMkLst>
            <pc:docMk/>
            <pc:sldMk cId="3847110321" sldId="261"/>
            <ac:grpSpMk id="146" creationId="{251656FC-2BBB-661F-C37A-A4CB262E7C65}"/>
          </ac:grpSpMkLst>
        </pc:grpChg>
        <pc:grpChg chg="mod">
          <ac:chgData name="יהודה יונגשטין" userId="973c9d86b3a77211" providerId="LiveId" clId="{0EA018B3-1D58-452C-BCB0-19B38546FE49}" dt="2022-06-27T08:13:04.377" v="14540"/>
          <ac:grpSpMkLst>
            <pc:docMk/>
            <pc:sldMk cId="3847110321" sldId="261"/>
            <ac:grpSpMk id="180" creationId="{580B85D5-BCF3-B2AE-1226-4C391D5DB236}"/>
          </ac:grpSpMkLst>
        </pc:grpChg>
        <pc:grpChg chg="mod">
          <ac:chgData name="יהודה יונגשטין" userId="973c9d86b3a77211" providerId="LiveId" clId="{0EA018B3-1D58-452C-BCB0-19B38546FE49}" dt="2022-06-27T08:13:04.377" v="14540"/>
          <ac:grpSpMkLst>
            <pc:docMk/>
            <pc:sldMk cId="3847110321" sldId="261"/>
            <ac:grpSpMk id="184" creationId="{CB94266B-32DE-8FBE-C170-A42E19D97569}"/>
          </ac:grpSpMkLst>
        </pc:grpChg>
        <pc:grpChg chg="mod">
          <ac:chgData name="יהודה יונגשטין" userId="973c9d86b3a77211" providerId="LiveId" clId="{0EA018B3-1D58-452C-BCB0-19B38546FE49}" dt="2022-06-27T08:13:04.377" v="14540"/>
          <ac:grpSpMkLst>
            <pc:docMk/>
            <pc:sldMk cId="3847110321" sldId="261"/>
            <ac:grpSpMk id="196" creationId="{407496CC-5DAF-C674-0DA0-3E55F70C7472}"/>
          </ac:grpSpMkLst>
        </pc:grpChg>
        <pc:grpChg chg="mod">
          <ac:chgData name="יהודה יונגשטין" userId="973c9d86b3a77211" providerId="LiveId" clId="{0EA018B3-1D58-452C-BCB0-19B38546FE49}" dt="2022-06-27T08:13:04.377" v="14540"/>
          <ac:grpSpMkLst>
            <pc:docMk/>
            <pc:sldMk cId="3847110321" sldId="261"/>
            <ac:grpSpMk id="201" creationId="{E954C7EB-D8AA-AC47-3121-473706760A1C}"/>
          </ac:grpSpMkLst>
        </pc:grpChg>
        <pc:grpChg chg="mod">
          <ac:chgData name="יהודה יונגשטין" userId="973c9d86b3a77211" providerId="LiveId" clId="{0EA018B3-1D58-452C-BCB0-19B38546FE49}" dt="2022-06-27T08:13:04.377" v="14540"/>
          <ac:grpSpMkLst>
            <pc:docMk/>
            <pc:sldMk cId="3847110321" sldId="261"/>
            <ac:grpSpMk id="250" creationId="{49A77F09-A482-054D-27BE-5BD7F1A36EDC}"/>
          </ac:grpSpMkLst>
        </pc:grpChg>
        <pc:grpChg chg="mod">
          <ac:chgData name="יהודה יונגשטין" userId="973c9d86b3a77211" providerId="LiveId" clId="{0EA018B3-1D58-452C-BCB0-19B38546FE49}" dt="2022-06-27T09:30:56.284" v="14841" actId="1038"/>
          <ac:grpSpMkLst>
            <pc:docMk/>
            <pc:sldMk cId="3847110321" sldId="261"/>
            <ac:grpSpMk id="256" creationId="{A286499B-0659-2509-E6FC-184F61ADCE42}"/>
          </ac:grpSpMkLst>
        </pc:grpChg>
        <pc:grpChg chg="del mod">
          <ac:chgData name="יהודה יונגשטין" userId="973c9d86b3a77211" providerId="LiveId" clId="{0EA018B3-1D58-452C-BCB0-19B38546FE49}" dt="2022-06-27T09:28:50.347" v="14822" actId="478"/>
          <ac:grpSpMkLst>
            <pc:docMk/>
            <pc:sldMk cId="3847110321" sldId="261"/>
            <ac:grpSpMk id="284" creationId="{C6A9E771-11BE-290E-EB4B-5B1EF028167F}"/>
          </ac:grpSpMkLst>
        </pc:grpChg>
        <pc:grpChg chg="del">
          <ac:chgData name="יהודה יונגשטין" userId="973c9d86b3a77211" providerId="LiveId" clId="{0EA018B3-1D58-452C-BCB0-19B38546FE49}" dt="2022-06-27T09:27:04.968" v="14792" actId="478"/>
          <ac:grpSpMkLst>
            <pc:docMk/>
            <pc:sldMk cId="3847110321" sldId="261"/>
            <ac:grpSpMk id="285" creationId="{ECB0F526-B431-E3D8-8CD9-7767BF043D8B}"/>
          </ac:grpSpMkLst>
        </pc:grpChg>
        <pc:picChg chg="del mod">
          <ac:chgData name="יהודה יונגשטין" userId="973c9d86b3a77211" providerId="LiveId" clId="{0EA018B3-1D58-452C-BCB0-19B38546FE49}" dt="2022-06-26T22:12:33.831" v="14477" actId="478"/>
          <ac:picMkLst>
            <pc:docMk/>
            <pc:sldMk cId="3847110321" sldId="261"/>
            <ac:picMk id="3" creationId="{EAEC7670-E332-8A11-C5FD-775210401675}"/>
          </ac:picMkLst>
        </pc:picChg>
        <pc:picChg chg="add mod ord">
          <ac:chgData name="יהודה יונגשטין" userId="973c9d86b3a77211" providerId="LiveId" clId="{0EA018B3-1D58-452C-BCB0-19B38546FE49}" dt="2022-06-29T19:27:09.367" v="14867" actId="1076"/>
          <ac:picMkLst>
            <pc:docMk/>
            <pc:sldMk cId="3847110321" sldId="261"/>
            <ac:picMk id="3" creationId="{FB5B0C27-3A83-D84C-192E-EFDC2E7829CF}"/>
          </ac:picMkLst>
        </pc:picChg>
        <pc:picChg chg="del">
          <ac:chgData name="יהודה יונגשטין" userId="973c9d86b3a77211" providerId="LiveId" clId="{0EA018B3-1D58-452C-BCB0-19B38546FE49}" dt="2022-06-26T22:12:33.831" v="14477" actId="478"/>
          <ac:picMkLst>
            <pc:docMk/>
            <pc:sldMk cId="3847110321" sldId="261"/>
            <ac:picMk id="6" creationId="{85BC88DF-6CB5-3DE4-5C39-D19E4F6E70C9}"/>
          </ac:picMkLst>
        </pc:picChg>
        <pc:picChg chg="add mod modCrop">
          <ac:chgData name="יהודה יונגשטין" userId="973c9d86b3a77211" providerId="LiveId" clId="{0EA018B3-1D58-452C-BCB0-19B38546FE49}" dt="2022-06-27T09:30:56.284" v="14841" actId="1038"/>
          <ac:picMkLst>
            <pc:docMk/>
            <pc:sldMk cId="3847110321" sldId="261"/>
            <ac:picMk id="12" creationId="{3A287C6C-4D95-3D3B-5562-6BAC7EDDFBE0}"/>
          </ac:picMkLst>
        </pc:picChg>
        <pc:picChg chg="del topLvl">
          <ac:chgData name="יהודה יונגשטין" userId="973c9d86b3a77211" providerId="LiveId" clId="{0EA018B3-1D58-452C-BCB0-19B38546FE49}" dt="2022-06-29T19:25:41.428" v="14856" actId="478"/>
          <ac:picMkLst>
            <pc:docMk/>
            <pc:sldMk cId="3847110321" sldId="261"/>
            <ac:picMk id="15" creationId="{E58AF57E-B12D-BEC4-FADF-C1144CD05D0D}"/>
          </ac:picMkLst>
        </pc:picChg>
        <pc:picChg chg="mod">
          <ac:chgData name="יהודה יונגשטין" userId="973c9d86b3a77211" providerId="LiveId" clId="{0EA018B3-1D58-452C-BCB0-19B38546FE49}" dt="2022-06-27T08:43:12.777" v="14686"/>
          <ac:picMkLst>
            <pc:docMk/>
            <pc:sldMk cId="3847110321" sldId="261"/>
            <ac:picMk id="19" creationId="{E651AD74-B77E-3341-FEA9-8435626D7DC6}"/>
          </ac:picMkLst>
        </pc:picChg>
        <pc:picChg chg="del">
          <ac:chgData name="יהודה יונגשטין" userId="973c9d86b3a77211" providerId="LiveId" clId="{0EA018B3-1D58-452C-BCB0-19B38546FE49}" dt="2022-06-26T22:12:33.831" v="14477" actId="478"/>
          <ac:picMkLst>
            <pc:docMk/>
            <pc:sldMk cId="3847110321" sldId="261"/>
            <ac:picMk id="21" creationId="{7E3F3775-0062-6760-E1B7-3A518AEE8435}"/>
          </ac:picMkLst>
        </pc:picChg>
        <pc:picChg chg="del">
          <ac:chgData name="יהודה יונגשטין" userId="973c9d86b3a77211" providerId="LiveId" clId="{0EA018B3-1D58-452C-BCB0-19B38546FE49}" dt="2022-06-26T22:12:33.831" v="14477" actId="478"/>
          <ac:picMkLst>
            <pc:docMk/>
            <pc:sldMk cId="3847110321" sldId="261"/>
            <ac:picMk id="22" creationId="{27630AC5-90B9-C1E4-1E93-C702C08BA67C}"/>
          </ac:picMkLst>
        </pc:picChg>
        <pc:picChg chg="add del mod">
          <ac:chgData name="יהודה יונגשטין" userId="973c9d86b3a77211" providerId="LiveId" clId="{0EA018B3-1D58-452C-BCB0-19B38546FE49}" dt="2022-06-27T08:34:24.340" v="14636" actId="478"/>
          <ac:picMkLst>
            <pc:docMk/>
            <pc:sldMk cId="3847110321" sldId="261"/>
            <ac:picMk id="26" creationId="{8A5D400E-691E-0CDE-A0C4-3FF1877393D0}"/>
          </ac:picMkLst>
        </pc:picChg>
        <pc:picChg chg="add mod ord modCrop">
          <ac:chgData name="יהודה יונגשטין" userId="973c9d86b3a77211" providerId="LiveId" clId="{0EA018B3-1D58-452C-BCB0-19B38546FE49}" dt="2022-06-27T08:54:11.211" v="14709" actId="164"/>
          <ac:picMkLst>
            <pc:docMk/>
            <pc:sldMk cId="3847110321" sldId="261"/>
            <ac:picMk id="28" creationId="{9B48733D-09C5-638C-C069-338362E67ACC}"/>
          </ac:picMkLst>
        </pc:picChg>
        <pc:picChg chg="add mod modCrop">
          <ac:chgData name="יהודה יונגשטין" userId="973c9d86b3a77211" providerId="LiveId" clId="{0EA018B3-1D58-452C-BCB0-19B38546FE49}" dt="2022-06-27T08:54:11.211" v="14709" actId="164"/>
          <ac:picMkLst>
            <pc:docMk/>
            <pc:sldMk cId="3847110321" sldId="261"/>
            <ac:picMk id="30" creationId="{821C80EF-CA15-21E7-DBCA-E6CC2A82CF19}"/>
          </ac:picMkLst>
        </pc:picChg>
        <pc:picChg chg="add del mod">
          <ac:chgData name="יהודה יונגשטין" userId="973c9d86b3a77211" providerId="LiveId" clId="{0EA018B3-1D58-452C-BCB0-19B38546FE49}" dt="2022-06-27T09:08:23.408" v="14769" actId="478"/>
          <ac:picMkLst>
            <pc:docMk/>
            <pc:sldMk cId="3847110321" sldId="261"/>
            <ac:picMk id="33" creationId="{7B9AA9C2-EC4D-57B1-6E6E-BC16BF81F338}"/>
          </ac:picMkLst>
        </pc:picChg>
        <pc:picChg chg="del mod topLvl">
          <ac:chgData name="יהודה יונגשטין" userId="973c9d86b3a77211" providerId="LiveId" clId="{0EA018B3-1D58-452C-BCB0-19B38546FE49}" dt="2022-06-27T08:14:06.306" v="14552" actId="21"/>
          <ac:picMkLst>
            <pc:docMk/>
            <pc:sldMk cId="3847110321" sldId="261"/>
            <ac:picMk id="34" creationId="{1F864122-BA60-542F-3306-0A515812BAD7}"/>
          </ac:picMkLst>
        </pc:picChg>
        <pc:picChg chg="del mod">
          <ac:chgData name="יהודה יונגשטין" userId="973c9d86b3a77211" providerId="LiveId" clId="{0EA018B3-1D58-452C-BCB0-19B38546FE49}" dt="2022-06-26T22:12:33.831" v="14477" actId="478"/>
          <ac:picMkLst>
            <pc:docMk/>
            <pc:sldMk cId="3847110321" sldId="261"/>
            <ac:picMk id="39" creationId="{2E98730E-5330-FB01-0E85-62A328BB2EBF}"/>
          </ac:picMkLst>
        </pc:picChg>
        <pc:picChg chg="add mod">
          <ac:chgData name="יהודה יונגשטין" userId="973c9d86b3a77211" providerId="LiveId" clId="{0EA018B3-1D58-452C-BCB0-19B38546FE49}" dt="2022-06-27T09:08:58.797" v="14773" actId="1076"/>
          <ac:picMkLst>
            <pc:docMk/>
            <pc:sldMk cId="3847110321" sldId="261"/>
            <ac:picMk id="40" creationId="{11C45EBC-DFB6-9A0D-040A-98AECA42F7B2}"/>
          </ac:picMkLst>
        </pc:picChg>
        <pc:picChg chg="add del mod">
          <ac:chgData name="יהודה יונגשטין" userId="973c9d86b3a77211" providerId="LiveId" clId="{0EA018B3-1D58-452C-BCB0-19B38546FE49}" dt="2022-06-27T09:27:05.956" v="14793" actId="478"/>
          <ac:picMkLst>
            <pc:docMk/>
            <pc:sldMk cId="3847110321" sldId="261"/>
            <ac:picMk id="42" creationId="{503B46A7-0E48-32B0-4AFF-AADED7877166}"/>
          </ac:picMkLst>
        </pc:picChg>
        <pc:picChg chg="add mod">
          <ac:chgData name="יהודה יונגשטין" userId="973c9d86b3a77211" providerId="LiveId" clId="{0EA018B3-1D58-452C-BCB0-19B38546FE49}" dt="2022-06-27T09:30:18.429" v="14837" actId="164"/>
          <ac:picMkLst>
            <pc:docMk/>
            <pc:sldMk cId="3847110321" sldId="261"/>
            <ac:picMk id="44" creationId="{8078A43A-D5CB-39AE-3324-BDA904A77485}"/>
          </ac:picMkLst>
        </pc:picChg>
        <pc:picChg chg="add mod">
          <ac:chgData name="יהודה יונגשטין" userId="973c9d86b3a77211" providerId="LiveId" clId="{0EA018B3-1D58-452C-BCB0-19B38546FE49}" dt="2022-06-27T09:30:18.429" v="14837" actId="164"/>
          <ac:picMkLst>
            <pc:docMk/>
            <pc:sldMk cId="3847110321" sldId="261"/>
            <ac:picMk id="46" creationId="{79165FC3-E646-9FFB-F2E1-B40298613383}"/>
          </ac:picMkLst>
        </pc:picChg>
        <pc:picChg chg="del">
          <ac:chgData name="יהודה יונגשטין" userId="973c9d86b3a77211" providerId="LiveId" clId="{0EA018B3-1D58-452C-BCB0-19B38546FE49}" dt="2022-06-27T08:31:58.761" v="14618" actId="478"/>
          <ac:picMkLst>
            <pc:docMk/>
            <pc:sldMk cId="3847110321" sldId="261"/>
            <ac:picMk id="93" creationId="{EC66B4B4-69A4-7B0B-A5FB-0E2C924429B2}"/>
          </ac:picMkLst>
        </pc:picChg>
        <pc:picChg chg="del">
          <ac:chgData name="יהודה יונגשטין" userId="973c9d86b3a77211" providerId="LiveId" clId="{0EA018B3-1D58-452C-BCB0-19B38546FE49}" dt="2022-06-27T08:39:25.639" v="14651" actId="478"/>
          <ac:picMkLst>
            <pc:docMk/>
            <pc:sldMk cId="3847110321" sldId="261"/>
            <ac:picMk id="94" creationId="{834FCF59-7F05-20B7-AB11-7812CBAAB1AD}"/>
          </ac:picMkLst>
        </pc:picChg>
        <pc:picChg chg="del mod">
          <ac:chgData name="יהודה יונגשטין" userId="973c9d86b3a77211" providerId="LiveId" clId="{0EA018B3-1D58-452C-BCB0-19B38546FE49}" dt="2022-06-26T22:12:33.831" v="14477" actId="478"/>
          <ac:picMkLst>
            <pc:docMk/>
            <pc:sldMk cId="3847110321" sldId="261"/>
            <ac:picMk id="141" creationId="{5318B3BD-0B94-A87C-43ED-FA5D0A6458B5}"/>
          </ac:picMkLst>
        </pc:picChg>
        <pc:picChg chg="mod">
          <ac:chgData name="יהודה יונגשטין" userId="973c9d86b3a77211" providerId="LiveId" clId="{0EA018B3-1D58-452C-BCB0-19B38546FE49}" dt="2022-06-27T08:13:04.377" v="14540"/>
          <ac:picMkLst>
            <pc:docMk/>
            <pc:sldMk cId="3847110321" sldId="261"/>
            <ac:picMk id="197" creationId="{9A2EDAB9-6535-6982-35F8-480DCC4350EF}"/>
          </ac:picMkLst>
        </pc:picChg>
        <pc:picChg chg="add mod ord">
          <ac:chgData name="יהודה יונגשטין" userId="973c9d86b3a77211" providerId="LiveId" clId="{0EA018B3-1D58-452C-BCB0-19B38546FE49}" dt="2022-06-27T09:30:56.284" v="14841" actId="1038"/>
          <ac:picMkLst>
            <pc:docMk/>
            <pc:sldMk cId="3847110321" sldId="261"/>
            <ac:picMk id="253" creationId="{385C67BD-88F9-896C-2216-D3E319692973}"/>
          </ac:picMkLst>
        </pc:picChg>
        <pc:picChg chg="del topLvl">
          <ac:chgData name="יהודה יונגשטין" userId="973c9d86b3a77211" providerId="LiveId" clId="{0EA018B3-1D58-452C-BCB0-19B38546FE49}" dt="2022-06-27T09:08:12.334" v="14767" actId="478"/>
          <ac:picMkLst>
            <pc:docMk/>
            <pc:sldMk cId="3847110321" sldId="261"/>
            <ac:picMk id="255" creationId="{70A5A332-3E45-A591-BCFC-23ED62810077}"/>
          </ac:picMkLst>
        </pc:picChg>
        <pc:picChg chg="add del mod topLvl">
          <ac:chgData name="יהודה יונגשטין" userId="973c9d86b3a77211" providerId="LiveId" clId="{0EA018B3-1D58-452C-BCB0-19B38546FE49}" dt="2022-06-27T08:16:29.840" v="14567" actId="478"/>
          <ac:picMkLst>
            <pc:docMk/>
            <pc:sldMk cId="3847110321" sldId="261"/>
            <ac:picMk id="271" creationId="{57A54A45-300D-CC1A-018C-5873C43DE4CC}"/>
          </ac:picMkLst>
        </pc:picChg>
        <pc:picChg chg="del">
          <ac:chgData name="יהודה יונגשטין" userId="973c9d86b3a77211" providerId="LiveId" clId="{0EA018B3-1D58-452C-BCB0-19B38546FE49}" dt="2022-06-27T09:19:18.326" v="14779" actId="478"/>
          <ac:picMkLst>
            <pc:docMk/>
            <pc:sldMk cId="3847110321" sldId="261"/>
            <ac:picMk id="288" creationId="{B58F1614-1605-8A8F-7FA5-B25A9D94A440}"/>
          </ac:picMkLst>
        </pc:picChg>
        <pc:picChg chg="del mod">
          <ac:chgData name="יהודה יונגשטין" userId="973c9d86b3a77211" providerId="LiveId" clId="{0EA018B3-1D58-452C-BCB0-19B38546FE49}" dt="2022-06-27T09:27:04.968" v="14792" actId="478"/>
          <ac:picMkLst>
            <pc:docMk/>
            <pc:sldMk cId="3847110321" sldId="261"/>
            <ac:picMk id="289" creationId="{833F2AF2-6B3E-5488-E3BE-060FB0B782AF}"/>
          </ac:picMkLst>
        </pc:picChg>
        <pc:cxnChg chg="mod">
          <ac:chgData name="יהודה יונגשטין" userId="973c9d86b3a77211" providerId="LiveId" clId="{0EA018B3-1D58-452C-BCB0-19B38546FE49}" dt="2022-06-27T08:13:04.377" v="14540"/>
          <ac:cxnSpMkLst>
            <pc:docMk/>
            <pc:sldMk cId="3847110321" sldId="261"/>
            <ac:cxnSpMk id="123" creationId="{437CBA38-E64B-9D19-72AC-3AB52BF9F46A}"/>
          </ac:cxnSpMkLst>
        </pc:cxnChg>
        <pc:cxnChg chg="mod">
          <ac:chgData name="יהודה יונגשטין" userId="973c9d86b3a77211" providerId="LiveId" clId="{0EA018B3-1D58-452C-BCB0-19B38546FE49}" dt="2022-06-27T08:13:04.377" v="14540"/>
          <ac:cxnSpMkLst>
            <pc:docMk/>
            <pc:sldMk cId="3847110321" sldId="261"/>
            <ac:cxnSpMk id="124" creationId="{6711DDA5-6576-F1B3-67CC-D241E1DAED40}"/>
          </ac:cxnSpMkLst>
        </pc:cxnChg>
        <pc:cxnChg chg="mod">
          <ac:chgData name="יהודה יונגשטין" userId="973c9d86b3a77211" providerId="LiveId" clId="{0EA018B3-1D58-452C-BCB0-19B38546FE49}" dt="2022-06-27T08:13:04.377" v="14540"/>
          <ac:cxnSpMkLst>
            <pc:docMk/>
            <pc:sldMk cId="3847110321" sldId="261"/>
            <ac:cxnSpMk id="150" creationId="{CC88BB00-F5D2-29C9-373C-3056ADBD6C15}"/>
          </ac:cxnSpMkLst>
        </pc:cxnChg>
        <pc:cxnChg chg="mod">
          <ac:chgData name="יהודה יונגשטין" userId="973c9d86b3a77211" providerId="LiveId" clId="{0EA018B3-1D58-452C-BCB0-19B38546FE49}" dt="2022-06-27T08:13:04.377" v="14540"/>
          <ac:cxnSpMkLst>
            <pc:docMk/>
            <pc:sldMk cId="3847110321" sldId="261"/>
            <ac:cxnSpMk id="151" creationId="{2631B23D-E801-20CB-E895-FE3C1BB5F202}"/>
          </ac:cxnSpMkLst>
        </pc:cxnChg>
        <pc:cxnChg chg="mod">
          <ac:chgData name="יהודה יונגשטין" userId="973c9d86b3a77211" providerId="LiveId" clId="{0EA018B3-1D58-452C-BCB0-19B38546FE49}" dt="2022-06-27T08:15:05.466" v="14565" actId="478"/>
          <ac:cxnSpMkLst>
            <pc:docMk/>
            <pc:sldMk cId="3847110321" sldId="261"/>
            <ac:cxnSpMk id="152" creationId="{C43911FD-764B-8FA1-E27B-E99D5F675936}"/>
          </ac:cxnSpMkLst>
        </pc:cxnChg>
        <pc:cxnChg chg="mod">
          <ac:chgData name="יהודה יונגשטין" userId="973c9d86b3a77211" providerId="LiveId" clId="{0EA018B3-1D58-452C-BCB0-19B38546FE49}" dt="2022-06-27T08:13:04.377" v="14540"/>
          <ac:cxnSpMkLst>
            <pc:docMk/>
            <pc:sldMk cId="3847110321" sldId="261"/>
            <ac:cxnSpMk id="153" creationId="{FC8A2066-0B09-EF8C-B20D-DF6FB5F148F0}"/>
          </ac:cxnSpMkLst>
        </pc:cxnChg>
        <pc:cxnChg chg="mod">
          <ac:chgData name="יהודה יונגשטין" userId="973c9d86b3a77211" providerId="LiveId" clId="{0EA018B3-1D58-452C-BCB0-19B38546FE49}" dt="2022-06-27T08:13:04.377" v="14540"/>
          <ac:cxnSpMkLst>
            <pc:docMk/>
            <pc:sldMk cId="3847110321" sldId="261"/>
            <ac:cxnSpMk id="154" creationId="{071E43EA-FA45-26E6-8CCC-AA9725CC8350}"/>
          </ac:cxnSpMkLst>
        </pc:cxnChg>
        <pc:cxnChg chg="mod">
          <ac:chgData name="יהודה יונגשטין" userId="973c9d86b3a77211" providerId="LiveId" clId="{0EA018B3-1D58-452C-BCB0-19B38546FE49}" dt="2022-06-27T08:13:04.377" v="14540"/>
          <ac:cxnSpMkLst>
            <pc:docMk/>
            <pc:sldMk cId="3847110321" sldId="261"/>
            <ac:cxnSpMk id="155" creationId="{41558E85-87B3-D1AE-3490-1C533316F80F}"/>
          </ac:cxnSpMkLst>
        </pc:cxnChg>
        <pc:cxnChg chg="mod">
          <ac:chgData name="יהודה יונגשטין" userId="973c9d86b3a77211" providerId="LiveId" clId="{0EA018B3-1D58-452C-BCB0-19B38546FE49}" dt="2022-06-27T08:13:04.377" v="14540"/>
          <ac:cxnSpMkLst>
            <pc:docMk/>
            <pc:sldMk cId="3847110321" sldId="261"/>
            <ac:cxnSpMk id="156" creationId="{C73174C1-409C-3F1D-E862-EE2D1216EE6C}"/>
          </ac:cxnSpMkLst>
        </pc:cxnChg>
        <pc:cxnChg chg="mod">
          <ac:chgData name="יהודה יונגשטין" userId="973c9d86b3a77211" providerId="LiveId" clId="{0EA018B3-1D58-452C-BCB0-19B38546FE49}" dt="2022-06-27T08:13:04.377" v="14540"/>
          <ac:cxnSpMkLst>
            <pc:docMk/>
            <pc:sldMk cId="3847110321" sldId="261"/>
            <ac:cxnSpMk id="157" creationId="{1F24840F-9307-C14B-EDAF-4D1B6E2CD174}"/>
          </ac:cxnSpMkLst>
        </pc:cxnChg>
        <pc:cxnChg chg="mod">
          <ac:chgData name="יהודה יונגשטין" userId="973c9d86b3a77211" providerId="LiveId" clId="{0EA018B3-1D58-452C-BCB0-19B38546FE49}" dt="2022-06-27T08:13:04.377" v="14540"/>
          <ac:cxnSpMkLst>
            <pc:docMk/>
            <pc:sldMk cId="3847110321" sldId="261"/>
            <ac:cxnSpMk id="162" creationId="{515A8AF0-2B9B-AB06-54B8-9AC10ACEDC26}"/>
          </ac:cxnSpMkLst>
        </pc:cxnChg>
        <pc:cxnChg chg="mod">
          <ac:chgData name="יהודה יונגשטין" userId="973c9d86b3a77211" providerId="LiveId" clId="{0EA018B3-1D58-452C-BCB0-19B38546FE49}" dt="2022-06-27T08:13:04.377" v="14540"/>
          <ac:cxnSpMkLst>
            <pc:docMk/>
            <pc:sldMk cId="3847110321" sldId="261"/>
            <ac:cxnSpMk id="164" creationId="{EA067B17-39DD-B61D-3006-2DE19DFFDF45}"/>
          </ac:cxnSpMkLst>
        </pc:cxnChg>
        <pc:cxnChg chg="mod">
          <ac:chgData name="יהודה יונגשטין" userId="973c9d86b3a77211" providerId="LiveId" clId="{0EA018B3-1D58-452C-BCB0-19B38546FE49}" dt="2022-06-27T08:13:04.377" v="14540"/>
          <ac:cxnSpMkLst>
            <pc:docMk/>
            <pc:sldMk cId="3847110321" sldId="261"/>
            <ac:cxnSpMk id="173" creationId="{3D3EFC12-CA9B-7C95-A503-7A8B6C59172F}"/>
          </ac:cxnSpMkLst>
        </pc:cxnChg>
        <pc:cxnChg chg="mod">
          <ac:chgData name="יהודה יונגשטין" userId="973c9d86b3a77211" providerId="LiveId" clId="{0EA018B3-1D58-452C-BCB0-19B38546FE49}" dt="2022-06-27T08:15:05.466" v="14565" actId="478"/>
          <ac:cxnSpMkLst>
            <pc:docMk/>
            <pc:sldMk cId="3847110321" sldId="261"/>
            <ac:cxnSpMk id="175" creationId="{87C4A112-38DF-9586-4740-0886D1A32130}"/>
          </ac:cxnSpMkLst>
        </pc:cxnChg>
        <pc:cxnChg chg="mod">
          <ac:chgData name="יהודה יונגשטין" userId="973c9d86b3a77211" providerId="LiveId" clId="{0EA018B3-1D58-452C-BCB0-19B38546FE49}" dt="2022-06-27T08:15:05.466" v="14565" actId="478"/>
          <ac:cxnSpMkLst>
            <pc:docMk/>
            <pc:sldMk cId="3847110321" sldId="261"/>
            <ac:cxnSpMk id="177" creationId="{63F974AA-C4BC-42B6-1919-FFEAFA0AE65A}"/>
          </ac:cxnSpMkLst>
        </pc:cxnChg>
        <pc:cxnChg chg="mod">
          <ac:chgData name="יהודה יונגשטין" userId="973c9d86b3a77211" providerId="LiveId" clId="{0EA018B3-1D58-452C-BCB0-19B38546FE49}" dt="2022-06-27T08:13:04.377" v="14540"/>
          <ac:cxnSpMkLst>
            <pc:docMk/>
            <pc:sldMk cId="3847110321" sldId="261"/>
            <ac:cxnSpMk id="188" creationId="{121B5019-E01D-C19D-F2C9-A3FFF3BB7825}"/>
          </ac:cxnSpMkLst>
        </pc:cxnChg>
        <pc:cxnChg chg="mod">
          <ac:chgData name="יהודה יונגשטין" userId="973c9d86b3a77211" providerId="LiveId" clId="{0EA018B3-1D58-452C-BCB0-19B38546FE49}" dt="2022-06-27T08:13:04.377" v="14540"/>
          <ac:cxnSpMkLst>
            <pc:docMk/>
            <pc:sldMk cId="3847110321" sldId="261"/>
            <ac:cxnSpMk id="192" creationId="{FCC58717-9B84-9E5B-1787-6B3753EF0F98}"/>
          </ac:cxnSpMkLst>
        </pc:cxnChg>
        <pc:cxnChg chg="mod">
          <ac:chgData name="יהודה יונגשטין" userId="973c9d86b3a77211" providerId="LiveId" clId="{0EA018B3-1D58-452C-BCB0-19B38546FE49}" dt="2022-06-27T08:13:04.377" v="14540"/>
          <ac:cxnSpMkLst>
            <pc:docMk/>
            <pc:sldMk cId="3847110321" sldId="261"/>
            <ac:cxnSpMk id="193" creationId="{D1880BF1-8A50-932D-AC96-9AF136DBDB93}"/>
          </ac:cxnSpMkLst>
        </pc:cxnChg>
        <pc:cxnChg chg="mod">
          <ac:chgData name="יהודה יונגשטין" userId="973c9d86b3a77211" providerId="LiveId" clId="{0EA018B3-1D58-452C-BCB0-19B38546FE49}" dt="2022-06-27T08:13:04.377" v="14540"/>
          <ac:cxnSpMkLst>
            <pc:docMk/>
            <pc:sldMk cId="3847110321" sldId="261"/>
            <ac:cxnSpMk id="194" creationId="{80648D1F-2495-39D1-AFDE-0DEFE9AA2C40}"/>
          </ac:cxnSpMkLst>
        </pc:cxnChg>
        <pc:cxnChg chg="mod">
          <ac:chgData name="יהודה יונגשטין" userId="973c9d86b3a77211" providerId="LiveId" clId="{0EA018B3-1D58-452C-BCB0-19B38546FE49}" dt="2022-06-27T08:13:04.377" v="14540"/>
          <ac:cxnSpMkLst>
            <pc:docMk/>
            <pc:sldMk cId="3847110321" sldId="261"/>
            <ac:cxnSpMk id="195" creationId="{A2FDE6C1-F0AE-4BE5-60CD-E96A92702F9A}"/>
          </ac:cxnSpMkLst>
        </pc:cxnChg>
        <pc:cxnChg chg="mod">
          <ac:chgData name="יהודה יונגשטין" userId="973c9d86b3a77211" providerId="LiveId" clId="{0EA018B3-1D58-452C-BCB0-19B38546FE49}" dt="2022-06-27T08:13:04.377" v="14540"/>
          <ac:cxnSpMkLst>
            <pc:docMk/>
            <pc:sldMk cId="3847110321" sldId="261"/>
            <ac:cxnSpMk id="211" creationId="{129E0B12-D514-85EA-AE08-D1B30F8AADE8}"/>
          </ac:cxnSpMkLst>
        </pc:cxnChg>
        <pc:cxnChg chg="mod">
          <ac:chgData name="יהודה יונגשטין" userId="973c9d86b3a77211" providerId="LiveId" clId="{0EA018B3-1D58-452C-BCB0-19B38546FE49}" dt="2022-06-27T08:15:05.466" v="14565" actId="478"/>
          <ac:cxnSpMkLst>
            <pc:docMk/>
            <pc:sldMk cId="3847110321" sldId="261"/>
            <ac:cxnSpMk id="225" creationId="{F38AE5A9-FB1A-F765-D364-03C2DA2BE0C1}"/>
          </ac:cxnSpMkLst>
        </pc:cxnChg>
        <pc:cxnChg chg="mod">
          <ac:chgData name="יהודה יונגשטין" userId="973c9d86b3a77211" providerId="LiveId" clId="{0EA018B3-1D58-452C-BCB0-19B38546FE49}" dt="2022-06-27T08:15:05.466" v="14565" actId="478"/>
          <ac:cxnSpMkLst>
            <pc:docMk/>
            <pc:sldMk cId="3847110321" sldId="261"/>
            <ac:cxnSpMk id="226" creationId="{C24609A9-3DF5-86CF-4077-F9311A45F3CF}"/>
          </ac:cxnSpMkLst>
        </pc:cxnChg>
        <pc:cxnChg chg="mod">
          <ac:chgData name="יהודה יונגשטין" userId="973c9d86b3a77211" providerId="LiveId" clId="{0EA018B3-1D58-452C-BCB0-19B38546FE49}" dt="2022-06-27T08:13:04.377" v="14540"/>
          <ac:cxnSpMkLst>
            <pc:docMk/>
            <pc:sldMk cId="3847110321" sldId="261"/>
            <ac:cxnSpMk id="227" creationId="{13657AC4-42ED-0C49-3239-24711BB30C32}"/>
          </ac:cxnSpMkLst>
        </pc:cxnChg>
        <pc:cxnChg chg="mod">
          <ac:chgData name="יהודה יונגשטין" userId="973c9d86b3a77211" providerId="LiveId" clId="{0EA018B3-1D58-452C-BCB0-19B38546FE49}" dt="2022-06-27T08:13:04.377" v="14540"/>
          <ac:cxnSpMkLst>
            <pc:docMk/>
            <pc:sldMk cId="3847110321" sldId="261"/>
            <ac:cxnSpMk id="228" creationId="{DDFD4A85-8F89-C36B-55F5-965FE149F943}"/>
          </ac:cxnSpMkLst>
        </pc:cxnChg>
        <pc:cxnChg chg="mod">
          <ac:chgData name="יהודה יונגשטין" userId="973c9d86b3a77211" providerId="LiveId" clId="{0EA018B3-1D58-452C-BCB0-19B38546FE49}" dt="2022-06-27T08:13:04.377" v="14540"/>
          <ac:cxnSpMkLst>
            <pc:docMk/>
            <pc:sldMk cId="3847110321" sldId="261"/>
            <ac:cxnSpMk id="233" creationId="{F6989470-2C01-28D7-751A-27ABAC5964B3}"/>
          </ac:cxnSpMkLst>
        </pc:cxnChg>
        <pc:cxnChg chg="mod">
          <ac:chgData name="יהודה יונגשטין" userId="973c9d86b3a77211" providerId="LiveId" clId="{0EA018B3-1D58-452C-BCB0-19B38546FE49}" dt="2022-06-27T08:13:04.377" v="14540"/>
          <ac:cxnSpMkLst>
            <pc:docMk/>
            <pc:sldMk cId="3847110321" sldId="261"/>
            <ac:cxnSpMk id="237" creationId="{96BC7D8E-7916-93BC-A298-3BA84193F547}"/>
          </ac:cxnSpMkLst>
        </pc:cxnChg>
        <pc:cxnChg chg="mod">
          <ac:chgData name="יהודה יונגשטין" userId="973c9d86b3a77211" providerId="LiveId" clId="{0EA018B3-1D58-452C-BCB0-19B38546FE49}" dt="2022-06-27T08:13:04.377" v="14540"/>
          <ac:cxnSpMkLst>
            <pc:docMk/>
            <pc:sldMk cId="3847110321" sldId="261"/>
            <ac:cxnSpMk id="239" creationId="{4125F5D6-997F-3302-F2E7-68DBAD1B5766}"/>
          </ac:cxnSpMkLst>
        </pc:cxnChg>
      </pc:sldChg>
      <pc:sldChg chg="addSp delSp modSp add del mod setBg">
        <pc:chgData name="יהודה יונגשטין" userId="973c9d86b3a77211" providerId="LiveId" clId="{0EA018B3-1D58-452C-BCB0-19B38546FE49}" dt="2022-06-26T22:14:52.651" v="14483" actId="47"/>
        <pc:sldMkLst>
          <pc:docMk/>
          <pc:sldMk cId="2393162859" sldId="262"/>
        </pc:sldMkLst>
        <pc:spChg chg="mod">
          <ac:chgData name="יהודה יונגשטין" userId="973c9d86b3a77211" providerId="LiveId" clId="{0EA018B3-1D58-452C-BCB0-19B38546FE49}" dt="2022-06-26T22:06:17.428" v="14445" actId="207"/>
          <ac:spMkLst>
            <pc:docMk/>
            <pc:sldMk cId="2393162859" sldId="262"/>
            <ac:spMk id="4" creationId="{3F252BE7-52B2-7347-FE8A-A850C9132EE6}"/>
          </ac:spMkLst>
        </pc:spChg>
        <pc:spChg chg="mod">
          <ac:chgData name="יהודה יונגשטין" userId="973c9d86b3a77211" providerId="LiveId" clId="{0EA018B3-1D58-452C-BCB0-19B38546FE49}" dt="2022-06-26T21:59:36.590" v="14407" actId="207"/>
          <ac:spMkLst>
            <pc:docMk/>
            <pc:sldMk cId="2393162859" sldId="262"/>
            <ac:spMk id="20" creationId="{55A17C5C-4417-A65C-ADD3-70FC9F24A008}"/>
          </ac:spMkLst>
        </pc:spChg>
        <pc:spChg chg="mod">
          <ac:chgData name="יהודה יונגשטין" userId="973c9d86b3a77211" providerId="LiveId" clId="{0EA018B3-1D58-452C-BCB0-19B38546FE49}" dt="2022-06-26T22:04:57.710" v="14436" actId="207"/>
          <ac:spMkLst>
            <pc:docMk/>
            <pc:sldMk cId="2393162859" sldId="262"/>
            <ac:spMk id="69" creationId="{3697A3BE-21AD-D8FE-CD15-9CA20C2C11B9}"/>
          </ac:spMkLst>
        </pc:spChg>
        <pc:spChg chg="mod">
          <ac:chgData name="יהודה יונגשטין" userId="973c9d86b3a77211" providerId="LiveId" clId="{0EA018B3-1D58-452C-BCB0-19B38546FE49}" dt="2022-06-26T22:05:45.135" v="14441" actId="207"/>
          <ac:spMkLst>
            <pc:docMk/>
            <pc:sldMk cId="2393162859" sldId="262"/>
            <ac:spMk id="77" creationId="{974014CC-0C2F-0959-EFD9-E6B2BF2ABAD9}"/>
          </ac:spMkLst>
        </pc:spChg>
        <pc:spChg chg="mod">
          <ac:chgData name="יהודה יונגשטין" userId="973c9d86b3a77211" providerId="LiveId" clId="{0EA018B3-1D58-452C-BCB0-19B38546FE49}" dt="2022-06-26T22:07:35.051" v="14469" actId="207"/>
          <ac:spMkLst>
            <pc:docMk/>
            <pc:sldMk cId="2393162859" sldId="262"/>
            <ac:spMk id="88" creationId="{16C00491-602E-BA82-F01C-6466480D8C70}"/>
          </ac:spMkLst>
        </pc:spChg>
        <pc:spChg chg="mod">
          <ac:chgData name="יהודה יונגשטין" userId="973c9d86b3a77211" providerId="LiveId" clId="{0EA018B3-1D58-452C-BCB0-19B38546FE49}" dt="2022-06-26T22:02:59.439" v="14421" actId="1076"/>
          <ac:spMkLst>
            <pc:docMk/>
            <pc:sldMk cId="2393162859" sldId="262"/>
            <ac:spMk id="89" creationId="{29F5DA2B-79A0-5615-23FE-72F09FF1143F}"/>
          </ac:spMkLst>
        </pc:spChg>
        <pc:spChg chg="mod">
          <ac:chgData name="יהודה יונגשטין" userId="973c9d86b3a77211" providerId="LiveId" clId="{0EA018B3-1D58-452C-BCB0-19B38546FE49}" dt="2022-06-26T22:05:58.488" v="14443" actId="207"/>
          <ac:spMkLst>
            <pc:docMk/>
            <pc:sldMk cId="2393162859" sldId="262"/>
            <ac:spMk id="92" creationId="{C1B3AC66-42CE-4921-F741-46618215F50B}"/>
          </ac:spMkLst>
        </pc:spChg>
        <pc:spChg chg="mod">
          <ac:chgData name="יהודה יונגשטין" userId="973c9d86b3a77211" providerId="LiveId" clId="{0EA018B3-1D58-452C-BCB0-19B38546FE49}" dt="2022-06-26T22:07:42.294" v="14470" actId="207"/>
          <ac:spMkLst>
            <pc:docMk/>
            <pc:sldMk cId="2393162859" sldId="262"/>
            <ac:spMk id="99" creationId="{335CE312-BCD1-9908-5755-097A8D37CD64}"/>
          </ac:spMkLst>
        </pc:spChg>
        <pc:spChg chg="mod">
          <ac:chgData name="יהודה יונגשטין" userId="973c9d86b3a77211" providerId="LiveId" clId="{0EA018B3-1D58-452C-BCB0-19B38546FE49}" dt="2022-06-26T22:07:42.294" v="14470" actId="207"/>
          <ac:spMkLst>
            <pc:docMk/>
            <pc:sldMk cId="2393162859" sldId="262"/>
            <ac:spMk id="100" creationId="{063E84C0-C5FE-C638-CB83-0C6DC86F123A}"/>
          </ac:spMkLst>
        </pc:spChg>
        <pc:spChg chg="mod">
          <ac:chgData name="יהודה יונגשטין" userId="973c9d86b3a77211" providerId="LiveId" clId="{0EA018B3-1D58-452C-BCB0-19B38546FE49}" dt="2022-06-26T21:59:51.914" v="14409" actId="692"/>
          <ac:spMkLst>
            <pc:docMk/>
            <pc:sldMk cId="2393162859" sldId="262"/>
            <ac:spMk id="101" creationId="{3B3A0A28-3BA6-1CCC-7AD4-A236354F867B}"/>
          </ac:spMkLst>
        </pc:spChg>
        <pc:spChg chg="mod">
          <ac:chgData name="יהודה יונגשטין" userId="973c9d86b3a77211" providerId="LiveId" clId="{0EA018B3-1D58-452C-BCB0-19B38546FE49}" dt="2022-06-26T21:59:51.914" v="14409" actId="692"/>
          <ac:spMkLst>
            <pc:docMk/>
            <pc:sldMk cId="2393162859" sldId="262"/>
            <ac:spMk id="102" creationId="{9DA10AE0-76DC-AD18-9C4D-7099A9DE5748}"/>
          </ac:spMkLst>
        </pc:spChg>
        <pc:spChg chg="mod">
          <ac:chgData name="יהודה יונגשטין" userId="973c9d86b3a77211" providerId="LiveId" clId="{0EA018B3-1D58-452C-BCB0-19B38546FE49}" dt="2022-06-26T22:07:47.174" v="14471" actId="207"/>
          <ac:spMkLst>
            <pc:docMk/>
            <pc:sldMk cId="2393162859" sldId="262"/>
            <ac:spMk id="113" creationId="{BB01DC6D-AFA9-D007-69B8-E84D5B69ABC1}"/>
          </ac:spMkLst>
        </pc:spChg>
        <pc:spChg chg="mod">
          <ac:chgData name="יהודה יונגשטין" userId="973c9d86b3a77211" providerId="LiveId" clId="{0EA018B3-1D58-452C-BCB0-19B38546FE49}" dt="2022-06-26T22:07:47.174" v="14471" actId="207"/>
          <ac:spMkLst>
            <pc:docMk/>
            <pc:sldMk cId="2393162859" sldId="262"/>
            <ac:spMk id="114" creationId="{49AFE4DC-A54D-709D-7179-CA4E0D12FBB4}"/>
          </ac:spMkLst>
        </pc:spChg>
        <pc:spChg chg="mod">
          <ac:chgData name="יהודה יונגשטין" userId="973c9d86b3a77211" providerId="LiveId" clId="{0EA018B3-1D58-452C-BCB0-19B38546FE49}" dt="2022-06-26T22:02:18.189" v="14415" actId="207"/>
          <ac:spMkLst>
            <pc:docMk/>
            <pc:sldMk cId="2393162859" sldId="262"/>
            <ac:spMk id="119" creationId="{B1B62AB0-4B50-8D14-0E56-2C19024E5C41}"/>
          </ac:spMkLst>
        </pc:spChg>
        <pc:spChg chg="mod">
          <ac:chgData name="יהודה יונגשטין" userId="973c9d86b3a77211" providerId="LiveId" clId="{0EA018B3-1D58-452C-BCB0-19B38546FE49}" dt="2022-06-26T22:02:18.189" v="14415" actId="207"/>
          <ac:spMkLst>
            <pc:docMk/>
            <pc:sldMk cId="2393162859" sldId="262"/>
            <ac:spMk id="120" creationId="{1EAAD194-B544-0C09-1650-F8D88797F55B}"/>
          </ac:spMkLst>
        </pc:spChg>
        <pc:spChg chg="mod">
          <ac:chgData name="יהודה יונגשטין" userId="973c9d86b3a77211" providerId="LiveId" clId="{0EA018B3-1D58-452C-BCB0-19B38546FE49}" dt="2022-06-26T22:02:08.561" v="14413" actId="207"/>
          <ac:spMkLst>
            <pc:docMk/>
            <pc:sldMk cId="2393162859" sldId="262"/>
            <ac:spMk id="126" creationId="{3FF0383A-08C1-E7BA-9D22-8524F2C62FAA}"/>
          </ac:spMkLst>
        </pc:spChg>
        <pc:spChg chg="mod">
          <ac:chgData name="יהודה יונגשטין" userId="973c9d86b3a77211" providerId="LiveId" clId="{0EA018B3-1D58-452C-BCB0-19B38546FE49}" dt="2022-06-26T22:02:08.561" v="14413" actId="207"/>
          <ac:spMkLst>
            <pc:docMk/>
            <pc:sldMk cId="2393162859" sldId="262"/>
            <ac:spMk id="127" creationId="{DB2E9BA1-CC6E-BB7D-0CD3-0FAD04F92BA6}"/>
          </ac:spMkLst>
        </pc:spChg>
        <pc:spChg chg="mod">
          <ac:chgData name="יהודה יונגשטין" userId="973c9d86b3a77211" providerId="LiveId" clId="{0EA018B3-1D58-452C-BCB0-19B38546FE49}" dt="2022-06-26T22:02:02.362" v="14411" actId="2085"/>
          <ac:spMkLst>
            <pc:docMk/>
            <pc:sldMk cId="2393162859" sldId="262"/>
            <ac:spMk id="129" creationId="{5C77F47A-341B-43DE-64B6-504122D8C613}"/>
          </ac:spMkLst>
        </pc:spChg>
        <pc:spChg chg="mod">
          <ac:chgData name="יהודה יונגשטין" userId="973c9d86b3a77211" providerId="LiveId" clId="{0EA018B3-1D58-452C-BCB0-19B38546FE49}" dt="2022-06-26T22:05:20.812" v="14439" actId="207"/>
          <ac:spMkLst>
            <pc:docMk/>
            <pc:sldMk cId="2393162859" sldId="262"/>
            <ac:spMk id="131" creationId="{AE99F878-7F64-E243-C73A-36C167C60B8B}"/>
          </ac:spMkLst>
        </pc:spChg>
        <pc:spChg chg="mod">
          <ac:chgData name="יהודה יונגשטין" userId="973c9d86b3a77211" providerId="LiveId" clId="{0EA018B3-1D58-452C-BCB0-19B38546FE49}" dt="2022-06-26T22:02:25.281" v="14417" actId="207"/>
          <ac:spMkLst>
            <pc:docMk/>
            <pc:sldMk cId="2393162859" sldId="262"/>
            <ac:spMk id="134" creationId="{49571B3E-8AA6-6C1E-071A-6A0D55481047}"/>
          </ac:spMkLst>
        </pc:spChg>
        <pc:spChg chg="mod">
          <ac:chgData name="יהודה יונגשטין" userId="973c9d86b3a77211" providerId="LiveId" clId="{0EA018B3-1D58-452C-BCB0-19B38546FE49}" dt="2022-06-26T22:02:25.281" v="14417" actId="207"/>
          <ac:spMkLst>
            <pc:docMk/>
            <pc:sldMk cId="2393162859" sldId="262"/>
            <ac:spMk id="135" creationId="{E0B8EB4F-8D86-EDEA-78D7-1C0AC9F4D2C6}"/>
          </ac:spMkLst>
        </pc:spChg>
        <pc:spChg chg="mod">
          <ac:chgData name="יהודה יונגשטין" userId="973c9d86b3a77211" providerId="LiveId" clId="{0EA018B3-1D58-452C-BCB0-19B38546FE49}" dt="2022-06-26T22:02:02.362" v="14411" actId="2085"/>
          <ac:spMkLst>
            <pc:docMk/>
            <pc:sldMk cId="2393162859" sldId="262"/>
            <ac:spMk id="136" creationId="{508397B5-A4CF-201A-9D96-8BF6ABD906EA}"/>
          </ac:spMkLst>
        </pc:spChg>
        <pc:spChg chg="mod">
          <ac:chgData name="יהודה יונגשטין" userId="973c9d86b3a77211" providerId="LiveId" clId="{0EA018B3-1D58-452C-BCB0-19B38546FE49}" dt="2022-06-26T22:05:26.642" v="14440" actId="207"/>
          <ac:spMkLst>
            <pc:docMk/>
            <pc:sldMk cId="2393162859" sldId="262"/>
            <ac:spMk id="138" creationId="{74CEE237-B9BE-DFB6-56AB-246F6AF74C5B}"/>
          </ac:spMkLst>
        </pc:spChg>
        <pc:spChg chg="mod">
          <ac:chgData name="יהודה יונגשטין" userId="973c9d86b3a77211" providerId="LiveId" clId="{0EA018B3-1D58-452C-BCB0-19B38546FE49}" dt="2022-06-26T22:06:05.211" v="14444" actId="207"/>
          <ac:spMkLst>
            <pc:docMk/>
            <pc:sldMk cId="2393162859" sldId="262"/>
            <ac:spMk id="247" creationId="{18C4CA44-BC31-D3DB-95C5-EFF47B52B4CC}"/>
          </ac:spMkLst>
        </pc:spChg>
        <pc:spChg chg="mod">
          <ac:chgData name="יהודה יונגשטין" userId="973c9d86b3a77211" providerId="LiveId" clId="{0EA018B3-1D58-452C-BCB0-19B38546FE49}" dt="2022-06-26T22:06:30.445" v="14447" actId="207"/>
          <ac:spMkLst>
            <pc:docMk/>
            <pc:sldMk cId="2393162859" sldId="262"/>
            <ac:spMk id="258" creationId="{AECAEBC1-07BA-16AD-80F7-1C8B825E23B9}"/>
          </ac:spMkLst>
        </pc:spChg>
        <pc:spChg chg="mod">
          <ac:chgData name="יהודה יונגשטין" userId="973c9d86b3a77211" providerId="LiveId" clId="{0EA018B3-1D58-452C-BCB0-19B38546FE49}" dt="2022-06-26T22:06:24.193" v="14446" actId="207"/>
          <ac:spMkLst>
            <pc:docMk/>
            <pc:sldMk cId="2393162859" sldId="262"/>
            <ac:spMk id="273" creationId="{5193307C-2ADE-243D-ECBA-FDFA545C061C}"/>
          </ac:spMkLst>
        </pc:spChg>
        <pc:spChg chg="mod">
          <ac:chgData name="יהודה יונגשטין" userId="973c9d86b3a77211" providerId="LiveId" clId="{0EA018B3-1D58-452C-BCB0-19B38546FE49}" dt="2022-06-26T22:05:51.057" v="14442" actId="207"/>
          <ac:spMkLst>
            <pc:docMk/>
            <pc:sldMk cId="2393162859" sldId="262"/>
            <ac:spMk id="283" creationId="{CBB34EB1-C0E1-A9DA-9CE1-B1E19E193C5A}"/>
          </ac:spMkLst>
        </pc:spChg>
        <pc:spChg chg="mod">
          <ac:chgData name="יהודה יונגשטין" userId="973c9d86b3a77211" providerId="LiveId" clId="{0EA018B3-1D58-452C-BCB0-19B38546FE49}" dt="2022-06-26T22:05:04.972" v="14437" actId="207"/>
          <ac:spMkLst>
            <pc:docMk/>
            <pc:sldMk cId="2393162859" sldId="262"/>
            <ac:spMk id="290" creationId="{BAFAB2AD-5CB3-47A3-F348-6CB8D1685B58}"/>
          </ac:spMkLst>
        </pc:spChg>
        <pc:spChg chg="mod">
          <ac:chgData name="יהודה יונגשטין" userId="973c9d86b3a77211" providerId="LiveId" clId="{0EA018B3-1D58-452C-BCB0-19B38546FE49}" dt="2022-06-26T22:05:15.264" v="14438" actId="207"/>
          <ac:spMkLst>
            <pc:docMk/>
            <pc:sldMk cId="2393162859" sldId="262"/>
            <ac:spMk id="293" creationId="{B660B3AD-149B-C878-5785-CA3EACB7F4BE}"/>
          </ac:spMkLst>
        </pc:spChg>
        <pc:grpChg chg="mod">
          <ac:chgData name="יהודה יונגשטין" userId="973c9d86b3a77211" providerId="LiveId" clId="{0EA018B3-1D58-452C-BCB0-19B38546FE49}" dt="2022-06-26T22:07:00.838" v="14455" actId="1035"/>
          <ac:grpSpMkLst>
            <pc:docMk/>
            <pc:sldMk cId="2393162859" sldId="262"/>
            <ac:grpSpMk id="5" creationId="{594D01A2-9E82-B0B8-1283-12FBDFB2B033}"/>
          </ac:grpSpMkLst>
        </pc:grpChg>
        <pc:grpChg chg="mod">
          <ac:chgData name="יהודה יונגשטין" userId="973c9d86b3a77211" providerId="LiveId" clId="{0EA018B3-1D58-452C-BCB0-19B38546FE49}" dt="2022-06-26T22:02:08.561" v="14413" actId="207"/>
          <ac:grpSpMkLst>
            <pc:docMk/>
            <pc:sldMk cId="2393162859" sldId="262"/>
            <ac:grpSpMk id="14" creationId="{D3D93426-6E55-0762-C4E9-EF9987CEED03}"/>
          </ac:grpSpMkLst>
        </pc:grpChg>
        <pc:grpChg chg="mod">
          <ac:chgData name="יהודה יונגשטין" userId="973c9d86b3a77211" providerId="LiveId" clId="{0EA018B3-1D58-452C-BCB0-19B38546FE49}" dt="2022-06-26T22:07:08.306" v="14464" actId="1035"/>
          <ac:grpSpMkLst>
            <pc:docMk/>
            <pc:sldMk cId="2393162859" sldId="262"/>
            <ac:grpSpMk id="37" creationId="{73164244-A938-6748-4E34-A92216EC94CD}"/>
          </ac:grpSpMkLst>
        </pc:grpChg>
        <pc:grpChg chg="mod">
          <ac:chgData name="יהודה יונגשטין" userId="973c9d86b3a77211" providerId="LiveId" clId="{0EA018B3-1D58-452C-BCB0-19B38546FE49}" dt="2022-06-26T22:07:42.294" v="14470" actId="207"/>
          <ac:grpSpMkLst>
            <pc:docMk/>
            <pc:sldMk cId="2393162859" sldId="262"/>
            <ac:grpSpMk id="98" creationId="{275FE345-16A6-D4FC-EF73-B29E35799457}"/>
          </ac:grpSpMkLst>
        </pc:grpChg>
        <pc:grpChg chg="mod">
          <ac:chgData name="יהודה יונגשטין" userId="973c9d86b3a77211" providerId="LiveId" clId="{0EA018B3-1D58-452C-BCB0-19B38546FE49}" dt="2022-06-26T22:07:47.174" v="14471" actId="207"/>
          <ac:grpSpMkLst>
            <pc:docMk/>
            <pc:sldMk cId="2393162859" sldId="262"/>
            <ac:grpSpMk id="112" creationId="{367A41FB-5529-713E-C273-C18AC76E738A}"/>
          </ac:grpSpMkLst>
        </pc:grpChg>
        <pc:grpChg chg="mod">
          <ac:chgData name="יהודה יונגשטין" userId="973c9d86b3a77211" providerId="LiveId" clId="{0EA018B3-1D58-452C-BCB0-19B38546FE49}" dt="2022-06-26T22:06:55.024" v="14451" actId="1035"/>
          <ac:grpSpMkLst>
            <pc:docMk/>
            <pc:sldMk cId="2393162859" sldId="262"/>
            <ac:grpSpMk id="128" creationId="{21844D0C-449B-86FF-4C87-C464D6C8DC5C}"/>
          </ac:grpSpMkLst>
        </pc:grpChg>
        <pc:grpChg chg="mod">
          <ac:chgData name="יהודה יונגשטין" userId="973c9d86b3a77211" providerId="LiveId" clId="{0EA018B3-1D58-452C-BCB0-19B38546FE49}" dt="2022-06-26T22:02:25.281" v="14417" actId="207"/>
          <ac:grpSpMkLst>
            <pc:docMk/>
            <pc:sldMk cId="2393162859" sldId="262"/>
            <ac:grpSpMk id="133" creationId="{A624D33C-F5EE-D33D-21AE-D3B9C4088A89}"/>
          </ac:grpSpMkLst>
        </pc:grpChg>
        <pc:grpChg chg="mod">
          <ac:chgData name="יהודה יונגשטין" userId="973c9d86b3a77211" providerId="LiveId" clId="{0EA018B3-1D58-452C-BCB0-19B38546FE49}" dt="2022-06-26T22:07:15.664" v="14468" actId="1035"/>
          <ac:grpSpMkLst>
            <pc:docMk/>
            <pc:sldMk cId="2393162859" sldId="262"/>
            <ac:grpSpMk id="256" creationId="{A286499B-0659-2509-E6FC-184F61ADCE42}"/>
          </ac:grpSpMkLst>
        </pc:grpChg>
        <pc:picChg chg="del mod">
          <ac:chgData name="יהודה יונגשטין" userId="973c9d86b3a77211" providerId="LiveId" clId="{0EA018B3-1D58-452C-BCB0-19B38546FE49}" dt="2022-06-26T22:13:28.729" v="14479" actId="478"/>
          <ac:picMkLst>
            <pc:docMk/>
            <pc:sldMk cId="2393162859" sldId="262"/>
            <ac:picMk id="3" creationId="{EAEC7670-E332-8A11-C5FD-775210401675}"/>
          </ac:picMkLst>
        </pc:picChg>
        <pc:picChg chg="del">
          <ac:chgData name="יהודה יונגשטין" userId="973c9d86b3a77211" providerId="LiveId" clId="{0EA018B3-1D58-452C-BCB0-19B38546FE49}" dt="2022-06-26T22:13:28.729" v="14479" actId="478"/>
          <ac:picMkLst>
            <pc:docMk/>
            <pc:sldMk cId="2393162859" sldId="262"/>
            <ac:picMk id="6" creationId="{85BC88DF-6CB5-3DE4-5C39-D19E4F6E70C9}"/>
          </ac:picMkLst>
        </pc:picChg>
        <pc:picChg chg="add del mod">
          <ac:chgData name="יהודה יונגשטין" userId="973c9d86b3a77211" providerId="LiveId" clId="{0EA018B3-1D58-452C-BCB0-19B38546FE49}" dt="2022-06-26T22:13:28.729" v="14479" actId="478"/>
          <ac:picMkLst>
            <pc:docMk/>
            <pc:sldMk cId="2393162859" sldId="262"/>
            <ac:picMk id="12" creationId="{5B48507F-6786-9020-94CB-59247BCFFE13}"/>
          </ac:picMkLst>
        </pc:picChg>
        <pc:picChg chg="del">
          <ac:chgData name="יהודה יונגשטין" userId="973c9d86b3a77211" providerId="LiveId" clId="{0EA018B3-1D58-452C-BCB0-19B38546FE49}" dt="2022-06-26T22:13:28.729" v="14479" actId="478"/>
          <ac:picMkLst>
            <pc:docMk/>
            <pc:sldMk cId="2393162859" sldId="262"/>
            <ac:picMk id="21" creationId="{7E3F3775-0062-6760-E1B7-3A518AEE8435}"/>
          </ac:picMkLst>
        </pc:picChg>
        <pc:picChg chg="del">
          <ac:chgData name="יהודה יונגשטין" userId="973c9d86b3a77211" providerId="LiveId" clId="{0EA018B3-1D58-452C-BCB0-19B38546FE49}" dt="2022-06-26T22:13:28.729" v="14479" actId="478"/>
          <ac:picMkLst>
            <pc:docMk/>
            <pc:sldMk cId="2393162859" sldId="262"/>
            <ac:picMk id="22" creationId="{27630AC5-90B9-C1E4-1E93-C702C08BA67C}"/>
          </ac:picMkLst>
        </pc:picChg>
        <pc:picChg chg="del">
          <ac:chgData name="יהודה יונגשטין" userId="973c9d86b3a77211" providerId="LiveId" clId="{0EA018B3-1D58-452C-BCB0-19B38546FE49}" dt="2022-06-26T22:13:28.729" v="14479" actId="478"/>
          <ac:picMkLst>
            <pc:docMk/>
            <pc:sldMk cId="2393162859" sldId="262"/>
            <ac:picMk id="39" creationId="{2E98730E-5330-FB01-0E85-62A328BB2EBF}"/>
          </ac:picMkLst>
        </pc:picChg>
        <pc:picChg chg="del mod">
          <ac:chgData name="יהודה יונגשטין" userId="973c9d86b3a77211" providerId="LiveId" clId="{0EA018B3-1D58-452C-BCB0-19B38546FE49}" dt="2022-06-26T22:13:28.729" v="14479" actId="478"/>
          <ac:picMkLst>
            <pc:docMk/>
            <pc:sldMk cId="2393162859" sldId="262"/>
            <ac:picMk id="141" creationId="{5318B3BD-0B94-A87C-43ED-FA5D0A6458B5}"/>
          </ac:picMkLst>
        </pc:picChg>
        <pc:picChg chg="mod">
          <ac:chgData name="יהודה יונגשטין" userId="973c9d86b3a77211" providerId="LiveId" clId="{0EA018B3-1D58-452C-BCB0-19B38546FE49}" dt="2022-06-26T22:03:52.998" v="14427" actId="1076"/>
          <ac:picMkLst>
            <pc:docMk/>
            <pc:sldMk cId="2393162859" sldId="262"/>
            <ac:picMk id="292" creationId="{7B371E2E-DDB2-7450-C16D-692F4855556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88AE429C-784F-45A6-990C-F8E2500A1CA9}" type="datetimeFigureOut">
              <a:rPr lang="en-US" smtClean="0"/>
              <a:t>12/12/2022</a:t>
            </a:fld>
            <a:endParaRPr lang="en-US"/>
          </a:p>
        </p:txBody>
      </p:sp>
      <p:sp>
        <p:nvSpPr>
          <p:cNvPr id="4" name="מציין מיקום של תמונת שקופית 3"/>
          <p:cNvSpPr>
            <a:spLocks noGrp="1" noRot="1" noChangeAspect="1"/>
          </p:cNvSpPr>
          <p:nvPr>
            <p:ph type="sldImg" idx="2"/>
          </p:nvPr>
        </p:nvSpPr>
        <p:spPr>
          <a:xfrm>
            <a:off x="2341563" y="1143000"/>
            <a:ext cx="2174875"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09163B7B-48EF-4979-8BB8-FE9D68FA75F8}" type="slidenum">
              <a:rPr lang="en-US" smtClean="0"/>
              <a:t>‹#›</a:t>
            </a:fld>
            <a:endParaRPr lang="en-US"/>
          </a:p>
        </p:txBody>
      </p:sp>
    </p:spTree>
    <p:extLst>
      <p:ext uri="{BB962C8B-B14F-4D97-AF65-F5344CB8AC3E}">
        <p14:creationId xmlns:p14="http://schemas.microsoft.com/office/powerpoint/2010/main" val="1989580105"/>
      </p:ext>
    </p:extLst>
  </p:cSld>
  <p:clrMap bg1="lt1" tx1="dk1" bg2="lt2" tx2="dk2" accent1="accent1" accent2="accent2" accent3="accent3" accent4="accent4" accent5="accent5" accent6="accent6" hlink="hlink" folHlink="folHlink"/>
  <p:notesStyle>
    <a:lvl1pPr marL="0" algn="r" defTabSz="3502518" rtl="1" eaLnBrk="1" latinLnBrk="0" hangingPunct="1">
      <a:defRPr sz="4596" kern="1200">
        <a:solidFill>
          <a:schemeClr val="tx1"/>
        </a:solidFill>
        <a:latin typeface="+mn-lt"/>
        <a:ea typeface="+mn-ea"/>
        <a:cs typeface="+mn-cs"/>
      </a:defRPr>
    </a:lvl1pPr>
    <a:lvl2pPr marL="1751259" algn="r" defTabSz="3502518" rtl="1" eaLnBrk="1" latinLnBrk="0" hangingPunct="1">
      <a:defRPr sz="4596" kern="1200">
        <a:solidFill>
          <a:schemeClr val="tx1"/>
        </a:solidFill>
        <a:latin typeface="+mn-lt"/>
        <a:ea typeface="+mn-ea"/>
        <a:cs typeface="+mn-cs"/>
      </a:defRPr>
    </a:lvl2pPr>
    <a:lvl3pPr marL="3502518" algn="r" defTabSz="3502518" rtl="1" eaLnBrk="1" latinLnBrk="0" hangingPunct="1">
      <a:defRPr sz="4596" kern="1200">
        <a:solidFill>
          <a:schemeClr val="tx1"/>
        </a:solidFill>
        <a:latin typeface="+mn-lt"/>
        <a:ea typeface="+mn-ea"/>
        <a:cs typeface="+mn-cs"/>
      </a:defRPr>
    </a:lvl3pPr>
    <a:lvl4pPr marL="5253777" algn="r" defTabSz="3502518" rtl="1" eaLnBrk="1" latinLnBrk="0" hangingPunct="1">
      <a:defRPr sz="4596" kern="1200">
        <a:solidFill>
          <a:schemeClr val="tx1"/>
        </a:solidFill>
        <a:latin typeface="+mn-lt"/>
        <a:ea typeface="+mn-ea"/>
        <a:cs typeface="+mn-cs"/>
      </a:defRPr>
    </a:lvl4pPr>
    <a:lvl5pPr marL="7005036" algn="r" defTabSz="3502518" rtl="1" eaLnBrk="1" latinLnBrk="0" hangingPunct="1">
      <a:defRPr sz="4596" kern="1200">
        <a:solidFill>
          <a:schemeClr val="tx1"/>
        </a:solidFill>
        <a:latin typeface="+mn-lt"/>
        <a:ea typeface="+mn-ea"/>
        <a:cs typeface="+mn-cs"/>
      </a:defRPr>
    </a:lvl5pPr>
    <a:lvl6pPr marL="8756294" algn="r" defTabSz="3502518" rtl="1" eaLnBrk="1" latinLnBrk="0" hangingPunct="1">
      <a:defRPr sz="4596" kern="1200">
        <a:solidFill>
          <a:schemeClr val="tx1"/>
        </a:solidFill>
        <a:latin typeface="+mn-lt"/>
        <a:ea typeface="+mn-ea"/>
        <a:cs typeface="+mn-cs"/>
      </a:defRPr>
    </a:lvl6pPr>
    <a:lvl7pPr marL="10507553" algn="r" defTabSz="3502518" rtl="1" eaLnBrk="1" latinLnBrk="0" hangingPunct="1">
      <a:defRPr sz="4596" kern="1200">
        <a:solidFill>
          <a:schemeClr val="tx1"/>
        </a:solidFill>
        <a:latin typeface="+mn-lt"/>
        <a:ea typeface="+mn-ea"/>
        <a:cs typeface="+mn-cs"/>
      </a:defRPr>
    </a:lvl7pPr>
    <a:lvl8pPr marL="12258812" algn="r" defTabSz="3502518" rtl="1" eaLnBrk="1" latinLnBrk="0" hangingPunct="1">
      <a:defRPr sz="4596" kern="1200">
        <a:solidFill>
          <a:schemeClr val="tx1"/>
        </a:solidFill>
        <a:latin typeface="+mn-lt"/>
        <a:ea typeface="+mn-ea"/>
        <a:cs typeface="+mn-cs"/>
      </a:defRPr>
    </a:lvl8pPr>
    <a:lvl9pPr marL="14010071" algn="r" defTabSz="3502518" rtl="1" eaLnBrk="1" latinLnBrk="0" hangingPunct="1">
      <a:defRPr sz="459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09163B7B-48EF-4979-8BB8-FE9D68FA75F8}" type="slidenum">
              <a:rPr lang="en-US" smtClean="0"/>
              <a:t>1</a:t>
            </a:fld>
            <a:endParaRPr lang="en-US"/>
          </a:p>
        </p:txBody>
      </p:sp>
    </p:spTree>
    <p:extLst>
      <p:ext uri="{BB962C8B-B14F-4D97-AF65-F5344CB8AC3E}">
        <p14:creationId xmlns:p14="http://schemas.microsoft.com/office/powerpoint/2010/main" val="174246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2263140" y="7003597"/>
            <a:ext cx="25648920" cy="14898735"/>
          </a:xfrm>
        </p:spPr>
        <p:txBody>
          <a:bodyPr anchor="b"/>
          <a:lstStyle>
            <a:lvl1pPr algn="ctr">
              <a:defRPr sz="19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3771900" y="22476884"/>
            <a:ext cx="22631400" cy="10332032"/>
          </a:xfrm>
        </p:spPr>
        <p:txBody>
          <a:bodyPr/>
          <a:lstStyle>
            <a:lvl1pPr marL="0" indent="0" algn="ctr">
              <a:buNone/>
              <a:defRPr sz="7920"/>
            </a:lvl1pPr>
            <a:lvl2pPr marL="1508760" indent="0" algn="ctr">
              <a:buNone/>
              <a:defRPr sz="6600"/>
            </a:lvl2pPr>
            <a:lvl3pPr marL="3017520" indent="0" algn="ctr">
              <a:buNone/>
              <a:defRPr sz="5940"/>
            </a:lvl3pPr>
            <a:lvl4pPr marL="4526280" indent="0" algn="ctr">
              <a:buNone/>
              <a:defRPr sz="5280"/>
            </a:lvl4pPr>
            <a:lvl5pPr marL="6035040" indent="0" algn="ctr">
              <a:buNone/>
              <a:defRPr sz="5280"/>
            </a:lvl5pPr>
            <a:lvl6pPr marL="7543800" indent="0" algn="ctr">
              <a:buNone/>
              <a:defRPr sz="5280"/>
            </a:lvl6pPr>
            <a:lvl7pPr marL="9052560" indent="0" algn="ctr">
              <a:buNone/>
              <a:defRPr sz="5280"/>
            </a:lvl7pPr>
            <a:lvl8pPr marL="10561320" indent="0" algn="ctr">
              <a:buNone/>
              <a:defRPr sz="5280"/>
            </a:lvl8pPr>
            <a:lvl9pPr marL="12070080" indent="0" algn="ctr">
              <a:buNone/>
              <a:defRPr sz="528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2AE7A2A6-EE88-4B7E-930C-F8856977F8A0}"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2820374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AE7A2A6-EE88-4B7E-930C-F8856977F8A0}"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789761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594129" y="2278397"/>
            <a:ext cx="6506528" cy="36266139"/>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2074546" y="2278397"/>
            <a:ext cx="19142393" cy="36266139"/>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AE7A2A6-EE88-4B7E-930C-F8856977F8A0}"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3705099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AE7A2A6-EE88-4B7E-930C-F8856977F8A0}"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3678156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2058830" y="10668854"/>
            <a:ext cx="26026110" cy="17801211"/>
          </a:xfrm>
        </p:spPr>
        <p:txBody>
          <a:bodyPr anchor="b"/>
          <a:lstStyle>
            <a:lvl1pPr>
              <a:defRPr sz="198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058830" y="28638472"/>
            <a:ext cx="26026110" cy="9361236"/>
          </a:xfrm>
        </p:spPr>
        <p:txBody>
          <a:bodyPr/>
          <a:lstStyle>
            <a:lvl1pPr marL="0" indent="0">
              <a:buNone/>
              <a:defRPr sz="7920">
                <a:solidFill>
                  <a:schemeClr val="tx1"/>
                </a:solidFill>
              </a:defRPr>
            </a:lvl1pPr>
            <a:lvl2pPr marL="1508760" indent="0">
              <a:buNone/>
              <a:defRPr sz="6600">
                <a:solidFill>
                  <a:schemeClr val="tx1">
                    <a:tint val="75000"/>
                  </a:schemeClr>
                </a:solidFill>
              </a:defRPr>
            </a:lvl2pPr>
            <a:lvl3pPr marL="3017520" indent="0">
              <a:buNone/>
              <a:defRPr sz="5940">
                <a:solidFill>
                  <a:schemeClr val="tx1">
                    <a:tint val="75000"/>
                  </a:schemeClr>
                </a:solidFill>
              </a:defRPr>
            </a:lvl3pPr>
            <a:lvl4pPr marL="4526280" indent="0">
              <a:buNone/>
              <a:defRPr sz="5280">
                <a:solidFill>
                  <a:schemeClr val="tx1">
                    <a:tint val="75000"/>
                  </a:schemeClr>
                </a:solidFill>
              </a:defRPr>
            </a:lvl4pPr>
            <a:lvl5pPr marL="6035040" indent="0">
              <a:buNone/>
              <a:defRPr sz="5280">
                <a:solidFill>
                  <a:schemeClr val="tx1">
                    <a:tint val="75000"/>
                  </a:schemeClr>
                </a:solidFill>
              </a:defRPr>
            </a:lvl5pPr>
            <a:lvl6pPr marL="7543800" indent="0">
              <a:buNone/>
              <a:defRPr sz="5280">
                <a:solidFill>
                  <a:schemeClr val="tx1">
                    <a:tint val="75000"/>
                  </a:schemeClr>
                </a:solidFill>
              </a:defRPr>
            </a:lvl6pPr>
            <a:lvl7pPr marL="9052560" indent="0">
              <a:buNone/>
              <a:defRPr sz="5280">
                <a:solidFill>
                  <a:schemeClr val="tx1">
                    <a:tint val="75000"/>
                  </a:schemeClr>
                </a:solidFill>
              </a:defRPr>
            </a:lvl7pPr>
            <a:lvl8pPr marL="10561320" indent="0">
              <a:buNone/>
              <a:defRPr sz="5280">
                <a:solidFill>
                  <a:schemeClr val="tx1">
                    <a:tint val="75000"/>
                  </a:schemeClr>
                </a:solidFill>
              </a:defRPr>
            </a:lvl8pPr>
            <a:lvl9pPr marL="12070080" indent="0">
              <a:buNone/>
              <a:defRPr sz="528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2AE7A2A6-EE88-4B7E-930C-F8856977F8A0}" type="datetimeFigureOut">
              <a:rPr lang="en-US" smtClean="0"/>
              <a:t>12/12/2022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217834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2074545" y="11391985"/>
            <a:ext cx="12824460" cy="2715255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15276195" y="11391985"/>
            <a:ext cx="12824460" cy="2715255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2AE7A2A6-EE88-4B7E-930C-F8856977F8A0}"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1822422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2078475" y="2278406"/>
            <a:ext cx="26026110" cy="8271575"/>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078479" y="10490535"/>
            <a:ext cx="12765522" cy="5141249"/>
          </a:xfrm>
        </p:spPr>
        <p:txBody>
          <a:bodyPr anchor="b"/>
          <a:lstStyle>
            <a:lvl1pPr marL="0" indent="0">
              <a:buNone/>
              <a:defRPr sz="7920" b="1"/>
            </a:lvl1pPr>
            <a:lvl2pPr marL="1508760" indent="0">
              <a:buNone/>
              <a:defRPr sz="6600" b="1"/>
            </a:lvl2pPr>
            <a:lvl3pPr marL="3017520" indent="0">
              <a:buNone/>
              <a:defRPr sz="5940" b="1"/>
            </a:lvl3pPr>
            <a:lvl4pPr marL="4526280" indent="0">
              <a:buNone/>
              <a:defRPr sz="5280" b="1"/>
            </a:lvl4pPr>
            <a:lvl5pPr marL="6035040" indent="0">
              <a:buNone/>
              <a:defRPr sz="5280" b="1"/>
            </a:lvl5pPr>
            <a:lvl6pPr marL="7543800" indent="0">
              <a:buNone/>
              <a:defRPr sz="5280" b="1"/>
            </a:lvl6pPr>
            <a:lvl7pPr marL="9052560" indent="0">
              <a:buNone/>
              <a:defRPr sz="5280" b="1"/>
            </a:lvl7pPr>
            <a:lvl8pPr marL="10561320" indent="0">
              <a:buNone/>
              <a:defRPr sz="5280" b="1"/>
            </a:lvl8pPr>
            <a:lvl9pPr marL="12070080" indent="0">
              <a:buNone/>
              <a:defRPr sz="528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2078479" y="15631784"/>
            <a:ext cx="12765522" cy="229920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15276197" y="10490535"/>
            <a:ext cx="12828390" cy="5141249"/>
          </a:xfrm>
        </p:spPr>
        <p:txBody>
          <a:bodyPr anchor="b"/>
          <a:lstStyle>
            <a:lvl1pPr marL="0" indent="0">
              <a:buNone/>
              <a:defRPr sz="7920" b="1"/>
            </a:lvl1pPr>
            <a:lvl2pPr marL="1508760" indent="0">
              <a:buNone/>
              <a:defRPr sz="6600" b="1"/>
            </a:lvl2pPr>
            <a:lvl3pPr marL="3017520" indent="0">
              <a:buNone/>
              <a:defRPr sz="5940" b="1"/>
            </a:lvl3pPr>
            <a:lvl4pPr marL="4526280" indent="0">
              <a:buNone/>
              <a:defRPr sz="5280" b="1"/>
            </a:lvl4pPr>
            <a:lvl5pPr marL="6035040" indent="0">
              <a:buNone/>
              <a:defRPr sz="5280" b="1"/>
            </a:lvl5pPr>
            <a:lvl6pPr marL="7543800" indent="0">
              <a:buNone/>
              <a:defRPr sz="5280" b="1"/>
            </a:lvl6pPr>
            <a:lvl7pPr marL="9052560" indent="0">
              <a:buNone/>
              <a:defRPr sz="5280" b="1"/>
            </a:lvl7pPr>
            <a:lvl8pPr marL="10561320" indent="0">
              <a:buNone/>
              <a:defRPr sz="5280" b="1"/>
            </a:lvl8pPr>
            <a:lvl9pPr marL="12070080" indent="0">
              <a:buNone/>
              <a:defRPr sz="528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15276197" y="15631784"/>
            <a:ext cx="12828390" cy="22992000"/>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2AE7A2A6-EE88-4B7E-930C-F8856977F8A0}" type="datetimeFigureOut">
              <a:rPr lang="en-US" smtClean="0"/>
              <a:t>12/12/2022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2591256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2AE7A2A6-EE88-4B7E-930C-F8856977F8A0}" type="datetimeFigureOut">
              <a:rPr lang="en-US" smtClean="0"/>
              <a:t>12/12/2022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550231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7A2A6-EE88-4B7E-930C-F8856977F8A0}" type="datetimeFigureOut">
              <a:rPr lang="en-US" smtClean="0"/>
              <a:t>12/12/2022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3119085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078476" y="2852949"/>
            <a:ext cx="9732287" cy="9985322"/>
          </a:xfrm>
        </p:spPr>
        <p:txBody>
          <a:bodyPr anchor="b"/>
          <a:lstStyle>
            <a:lvl1pPr>
              <a:defRPr sz="1056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12828390" y="6161587"/>
            <a:ext cx="15276195" cy="30411646"/>
          </a:xfrm>
        </p:spPr>
        <p:txBody>
          <a:bodyPr/>
          <a:lstStyle>
            <a:lvl1pPr>
              <a:defRPr sz="10560"/>
            </a:lvl1pPr>
            <a:lvl2pPr>
              <a:defRPr sz="9240"/>
            </a:lvl2pPr>
            <a:lvl3pPr>
              <a:defRPr sz="7920"/>
            </a:lvl3pPr>
            <a:lvl4pPr>
              <a:defRPr sz="6600"/>
            </a:lvl4pPr>
            <a:lvl5pPr>
              <a:defRPr sz="6600"/>
            </a:lvl5pPr>
            <a:lvl6pPr>
              <a:defRPr sz="6600"/>
            </a:lvl6pPr>
            <a:lvl7pPr>
              <a:defRPr sz="6600"/>
            </a:lvl7pPr>
            <a:lvl8pPr>
              <a:defRPr sz="6600"/>
            </a:lvl8pPr>
            <a:lvl9pPr>
              <a:defRPr sz="6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2078476" y="12838271"/>
            <a:ext cx="9732287" cy="23784486"/>
          </a:xfrm>
        </p:spPr>
        <p:txBody>
          <a:bodyPr/>
          <a:lstStyle>
            <a:lvl1pPr marL="0" indent="0">
              <a:buNone/>
              <a:defRPr sz="5280"/>
            </a:lvl1pPr>
            <a:lvl2pPr marL="1508760" indent="0">
              <a:buNone/>
              <a:defRPr sz="4620"/>
            </a:lvl2pPr>
            <a:lvl3pPr marL="3017520" indent="0">
              <a:buNone/>
              <a:defRPr sz="3960"/>
            </a:lvl3pPr>
            <a:lvl4pPr marL="4526280" indent="0">
              <a:buNone/>
              <a:defRPr sz="3300"/>
            </a:lvl4pPr>
            <a:lvl5pPr marL="6035040" indent="0">
              <a:buNone/>
              <a:defRPr sz="3300"/>
            </a:lvl5pPr>
            <a:lvl6pPr marL="7543800" indent="0">
              <a:buNone/>
              <a:defRPr sz="3300"/>
            </a:lvl6pPr>
            <a:lvl7pPr marL="9052560" indent="0">
              <a:buNone/>
              <a:defRPr sz="3300"/>
            </a:lvl7pPr>
            <a:lvl8pPr marL="10561320" indent="0">
              <a:buNone/>
              <a:defRPr sz="3300"/>
            </a:lvl8pPr>
            <a:lvl9pPr marL="12070080" indent="0">
              <a:buNone/>
              <a:defRPr sz="33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AE7A2A6-EE88-4B7E-930C-F8856977F8A0}"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571787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2078476" y="2852949"/>
            <a:ext cx="9732287" cy="9985322"/>
          </a:xfrm>
        </p:spPr>
        <p:txBody>
          <a:bodyPr anchor="b"/>
          <a:lstStyle>
            <a:lvl1pPr>
              <a:defRPr sz="1056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12828390" y="6161587"/>
            <a:ext cx="15276195" cy="30411646"/>
          </a:xfrm>
        </p:spPr>
        <p:txBody>
          <a:bodyPr anchor="t"/>
          <a:lstStyle>
            <a:lvl1pPr marL="0" indent="0">
              <a:buNone/>
              <a:defRPr sz="10560"/>
            </a:lvl1pPr>
            <a:lvl2pPr marL="1508760" indent="0">
              <a:buNone/>
              <a:defRPr sz="9240"/>
            </a:lvl2pPr>
            <a:lvl3pPr marL="3017520" indent="0">
              <a:buNone/>
              <a:defRPr sz="7920"/>
            </a:lvl3pPr>
            <a:lvl4pPr marL="4526280" indent="0">
              <a:buNone/>
              <a:defRPr sz="6600"/>
            </a:lvl4pPr>
            <a:lvl5pPr marL="6035040" indent="0">
              <a:buNone/>
              <a:defRPr sz="6600"/>
            </a:lvl5pPr>
            <a:lvl6pPr marL="7543800" indent="0">
              <a:buNone/>
              <a:defRPr sz="6600"/>
            </a:lvl6pPr>
            <a:lvl7pPr marL="9052560" indent="0">
              <a:buNone/>
              <a:defRPr sz="6600"/>
            </a:lvl7pPr>
            <a:lvl8pPr marL="10561320" indent="0">
              <a:buNone/>
              <a:defRPr sz="6600"/>
            </a:lvl8pPr>
            <a:lvl9pPr marL="12070080" indent="0">
              <a:buNone/>
              <a:defRPr sz="6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2078476" y="12838271"/>
            <a:ext cx="9732287" cy="23784486"/>
          </a:xfrm>
        </p:spPr>
        <p:txBody>
          <a:bodyPr/>
          <a:lstStyle>
            <a:lvl1pPr marL="0" indent="0">
              <a:buNone/>
              <a:defRPr sz="5280"/>
            </a:lvl1pPr>
            <a:lvl2pPr marL="1508760" indent="0">
              <a:buNone/>
              <a:defRPr sz="4620"/>
            </a:lvl2pPr>
            <a:lvl3pPr marL="3017520" indent="0">
              <a:buNone/>
              <a:defRPr sz="3960"/>
            </a:lvl3pPr>
            <a:lvl4pPr marL="4526280" indent="0">
              <a:buNone/>
              <a:defRPr sz="3300"/>
            </a:lvl4pPr>
            <a:lvl5pPr marL="6035040" indent="0">
              <a:buNone/>
              <a:defRPr sz="3300"/>
            </a:lvl5pPr>
            <a:lvl6pPr marL="7543800" indent="0">
              <a:buNone/>
              <a:defRPr sz="3300"/>
            </a:lvl6pPr>
            <a:lvl7pPr marL="9052560" indent="0">
              <a:buNone/>
              <a:defRPr sz="3300"/>
            </a:lvl7pPr>
            <a:lvl8pPr marL="10561320" indent="0">
              <a:buNone/>
              <a:defRPr sz="3300"/>
            </a:lvl8pPr>
            <a:lvl9pPr marL="12070080" indent="0">
              <a:buNone/>
              <a:defRPr sz="33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2AE7A2A6-EE88-4B7E-930C-F8856977F8A0}" type="datetimeFigureOut">
              <a:rPr lang="en-US" smtClean="0"/>
              <a:t>12/12/2022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1903772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4545" y="2278406"/>
            <a:ext cx="26026110" cy="8271575"/>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2074545" y="11391985"/>
            <a:ext cx="26026110" cy="27152551"/>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2074545" y="39663928"/>
            <a:ext cx="6789420" cy="2278397"/>
          </a:xfrm>
          <a:prstGeom prst="rect">
            <a:avLst/>
          </a:prstGeom>
        </p:spPr>
        <p:txBody>
          <a:bodyPr vert="horz" lIns="91440" tIns="45720" rIns="91440" bIns="45720" rtlCol="0" anchor="ctr"/>
          <a:lstStyle>
            <a:lvl1pPr algn="l">
              <a:defRPr sz="3960">
                <a:solidFill>
                  <a:schemeClr val="tx1">
                    <a:tint val="75000"/>
                  </a:schemeClr>
                </a:solidFill>
              </a:defRPr>
            </a:lvl1pPr>
          </a:lstStyle>
          <a:p>
            <a:fld id="{2AE7A2A6-EE88-4B7E-930C-F8856977F8A0}" type="datetimeFigureOut">
              <a:rPr lang="en-US" smtClean="0"/>
              <a:t>12/12/2022</a:t>
            </a:fld>
            <a:endParaRPr lang="en-US"/>
          </a:p>
        </p:txBody>
      </p:sp>
      <p:sp>
        <p:nvSpPr>
          <p:cNvPr id="5" name="Footer Placeholder 4"/>
          <p:cNvSpPr>
            <a:spLocks noGrp="1"/>
          </p:cNvSpPr>
          <p:nvPr>
            <p:ph type="ftr" sz="quarter" idx="3"/>
          </p:nvPr>
        </p:nvSpPr>
        <p:spPr>
          <a:xfrm>
            <a:off x="9995535" y="39663928"/>
            <a:ext cx="10184130" cy="2278397"/>
          </a:xfrm>
          <a:prstGeom prst="rect">
            <a:avLst/>
          </a:prstGeom>
        </p:spPr>
        <p:txBody>
          <a:bodyPr vert="horz" lIns="91440" tIns="45720" rIns="91440" bIns="45720" rtlCol="0" anchor="ctr"/>
          <a:lstStyle>
            <a:lvl1pPr algn="ctr">
              <a:defRPr sz="39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11235" y="39663928"/>
            <a:ext cx="6789420" cy="2278397"/>
          </a:xfrm>
          <a:prstGeom prst="rect">
            <a:avLst/>
          </a:prstGeom>
        </p:spPr>
        <p:txBody>
          <a:bodyPr vert="horz" lIns="91440" tIns="45720" rIns="91440" bIns="45720" rtlCol="0" anchor="ctr"/>
          <a:lstStyle>
            <a:lvl1pPr algn="r">
              <a:defRPr sz="3960">
                <a:solidFill>
                  <a:schemeClr val="tx1">
                    <a:tint val="75000"/>
                  </a:schemeClr>
                </a:solidFill>
              </a:defRPr>
            </a:lvl1pPr>
          </a:lstStyle>
          <a:p>
            <a:fld id="{49AD8339-A0D1-40C1-B82C-3E8251895E9F}" type="slidenum">
              <a:rPr lang="en-US" smtClean="0"/>
              <a:t>‹#›</a:t>
            </a:fld>
            <a:endParaRPr lang="en-US"/>
          </a:p>
        </p:txBody>
      </p:sp>
    </p:spTree>
    <p:extLst>
      <p:ext uri="{BB962C8B-B14F-4D97-AF65-F5344CB8AC3E}">
        <p14:creationId xmlns:p14="http://schemas.microsoft.com/office/powerpoint/2010/main" val="34326755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17520" rtl="0" eaLnBrk="1" latinLnBrk="0" hangingPunct="1">
        <a:lnSpc>
          <a:spcPct val="90000"/>
        </a:lnSpc>
        <a:spcBef>
          <a:spcPct val="0"/>
        </a:spcBef>
        <a:buNone/>
        <a:defRPr sz="14520" kern="1200">
          <a:solidFill>
            <a:schemeClr val="tx1"/>
          </a:solidFill>
          <a:latin typeface="+mj-lt"/>
          <a:ea typeface="+mj-ea"/>
          <a:cs typeface="+mj-cs"/>
        </a:defRPr>
      </a:lvl1pPr>
    </p:titleStyle>
    <p:bodyStyle>
      <a:lvl1pPr marL="754380" indent="-754380" algn="l" defTabSz="3017520" rtl="0" eaLnBrk="1" latinLnBrk="0" hangingPunct="1">
        <a:lnSpc>
          <a:spcPct val="90000"/>
        </a:lnSpc>
        <a:spcBef>
          <a:spcPts val="3300"/>
        </a:spcBef>
        <a:buFont typeface="Arial" panose="020B0604020202020204" pitchFamily="34" charset="0"/>
        <a:buChar char="•"/>
        <a:defRPr sz="9240" kern="1200">
          <a:solidFill>
            <a:schemeClr val="tx1"/>
          </a:solidFill>
          <a:latin typeface="+mn-lt"/>
          <a:ea typeface="+mn-ea"/>
          <a:cs typeface="+mn-cs"/>
        </a:defRPr>
      </a:lvl1pPr>
      <a:lvl2pPr marL="2263140" indent="-754380" algn="l" defTabSz="3017520" rtl="0" eaLnBrk="1" latinLnBrk="0" hangingPunct="1">
        <a:lnSpc>
          <a:spcPct val="90000"/>
        </a:lnSpc>
        <a:spcBef>
          <a:spcPts val="1650"/>
        </a:spcBef>
        <a:buFont typeface="Arial" panose="020B0604020202020204" pitchFamily="34" charset="0"/>
        <a:buChar char="•"/>
        <a:defRPr sz="7920" kern="1200">
          <a:solidFill>
            <a:schemeClr val="tx1"/>
          </a:solidFill>
          <a:latin typeface="+mn-lt"/>
          <a:ea typeface="+mn-ea"/>
          <a:cs typeface="+mn-cs"/>
        </a:defRPr>
      </a:lvl2pPr>
      <a:lvl3pPr marL="3771900" indent="-754380" algn="l" defTabSz="3017520" rtl="0" eaLnBrk="1" latinLnBrk="0" hangingPunct="1">
        <a:lnSpc>
          <a:spcPct val="90000"/>
        </a:lnSpc>
        <a:spcBef>
          <a:spcPts val="1650"/>
        </a:spcBef>
        <a:buFont typeface="Arial" panose="020B0604020202020204" pitchFamily="34" charset="0"/>
        <a:buChar char="•"/>
        <a:defRPr sz="6600" kern="1200">
          <a:solidFill>
            <a:schemeClr val="tx1"/>
          </a:solidFill>
          <a:latin typeface="+mn-lt"/>
          <a:ea typeface="+mn-ea"/>
          <a:cs typeface="+mn-cs"/>
        </a:defRPr>
      </a:lvl3pPr>
      <a:lvl4pPr marL="528066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4pPr>
      <a:lvl5pPr marL="678942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5pPr>
      <a:lvl6pPr marL="829818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6pPr>
      <a:lvl7pPr marL="980694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7pPr>
      <a:lvl8pPr marL="1131570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8pPr>
      <a:lvl9pPr marL="12824460" indent="-754380" algn="l" defTabSz="3017520" rtl="0" eaLnBrk="1" latinLnBrk="0" hangingPunct="1">
        <a:lnSpc>
          <a:spcPct val="90000"/>
        </a:lnSpc>
        <a:spcBef>
          <a:spcPts val="1650"/>
        </a:spcBef>
        <a:buFont typeface="Arial" panose="020B0604020202020204" pitchFamily="34" charset="0"/>
        <a:buChar char="•"/>
        <a:defRPr sz="5940" kern="1200">
          <a:solidFill>
            <a:schemeClr val="tx1"/>
          </a:solidFill>
          <a:latin typeface="+mn-lt"/>
          <a:ea typeface="+mn-ea"/>
          <a:cs typeface="+mn-cs"/>
        </a:defRPr>
      </a:lvl9pPr>
    </p:bodyStyle>
    <p:otherStyle>
      <a:defPPr>
        <a:defRPr lang="en-US"/>
      </a:defPPr>
      <a:lvl1pPr marL="0" algn="l" defTabSz="3017520" rtl="0" eaLnBrk="1" latinLnBrk="0" hangingPunct="1">
        <a:defRPr sz="5940" kern="1200">
          <a:solidFill>
            <a:schemeClr val="tx1"/>
          </a:solidFill>
          <a:latin typeface="+mn-lt"/>
          <a:ea typeface="+mn-ea"/>
          <a:cs typeface="+mn-cs"/>
        </a:defRPr>
      </a:lvl1pPr>
      <a:lvl2pPr marL="1508760" algn="l" defTabSz="3017520" rtl="0" eaLnBrk="1" latinLnBrk="0" hangingPunct="1">
        <a:defRPr sz="5940" kern="1200">
          <a:solidFill>
            <a:schemeClr val="tx1"/>
          </a:solidFill>
          <a:latin typeface="+mn-lt"/>
          <a:ea typeface="+mn-ea"/>
          <a:cs typeface="+mn-cs"/>
        </a:defRPr>
      </a:lvl2pPr>
      <a:lvl3pPr marL="3017520" algn="l" defTabSz="3017520" rtl="0" eaLnBrk="1" latinLnBrk="0" hangingPunct="1">
        <a:defRPr sz="5940" kern="1200">
          <a:solidFill>
            <a:schemeClr val="tx1"/>
          </a:solidFill>
          <a:latin typeface="+mn-lt"/>
          <a:ea typeface="+mn-ea"/>
          <a:cs typeface="+mn-cs"/>
        </a:defRPr>
      </a:lvl3pPr>
      <a:lvl4pPr marL="4526280" algn="l" defTabSz="3017520" rtl="0" eaLnBrk="1" latinLnBrk="0" hangingPunct="1">
        <a:defRPr sz="5940" kern="1200">
          <a:solidFill>
            <a:schemeClr val="tx1"/>
          </a:solidFill>
          <a:latin typeface="+mn-lt"/>
          <a:ea typeface="+mn-ea"/>
          <a:cs typeface="+mn-cs"/>
        </a:defRPr>
      </a:lvl4pPr>
      <a:lvl5pPr marL="6035040" algn="l" defTabSz="3017520" rtl="0" eaLnBrk="1" latinLnBrk="0" hangingPunct="1">
        <a:defRPr sz="5940" kern="1200">
          <a:solidFill>
            <a:schemeClr val="tx1"/>
          </a:solidFill>
          <a:latin typeface="+mn-lt"/>
          <a:ea typeface="+mn-ea"/>
          <a:cs typeface="+mn-cs"/>
        </a:defRPr>
      </a:lvl5pPr>
      <a:lvl6pPr marL="7543800" algn="l" defTabSz="3017520" rtl="0" eaLnBrk="1" latinLnBrk="0" hangingPunct="1">
        <a:defRPr sz="5940" kern="1200">
          <a:solidFill>
            <a:schemeClr val="tx1"/>
          </a:solidFill>
          <a:latin typeface="+mn-lt"/>
          <a:ea typeface="+mn-ea"/>
          <a:cs typeface="+mn-cs"/>
        </a:defRPr>
      </a:lvl6pPr>
      <a:lvl7pPr marL="9052560" algn="l" defTabSz="3017520" rtl="0" eaLnBrk="1" latinLnBrk="0" hangingPunct="1">
        <a:defRPr sz="5940" kern="1200">
          <a:solidFill>
            <a:schemeClr val="tx1"/>
          </a:solidFill>
          <a:latin typeface="+mn-lt"/>
          <a:ea typeface="+mn-ea"/>
          <a:cs typeface="+mn-cs"/>
        </a:defRPr>
      </a:lvl7pPr>
      <a:lvl8pPr marL="10561320" algn="l" defTabSz="3017520" rtl="0" eaLnBrk="1" latinLnBrk="0" hangingPunct="1">
        <a:defRPr sz="5940" kern="1200">
          <a:solidFill>
            <a:schemeClr val="tx1"/>
          </a:solidFill>
          <a:latin typeface="+mn-lt"/>
          <a:ea typeface="+mn-ea"/>
          <a:cs typeface="+mn-cs"/>
        </a:defRPr>
      </a:lvl8pPr>
      <a:lvl9pPr marL="12070080" algn="l" defTabSz="3017520" rtl="0" eaLnBrk="1" latinLnBrk="0" hangingPunct="1">
        <a:defRPr sz="59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pic>
        <p:nvPicPr>
          <p:cNvPr id="3" name="Picture 2" descr="Image result for hebrew university logo">
            <a:extLst>
              <a:ext uri="{FF2B5EF4-FFF2-40B4-BE49-F238E27FC236}">
                <a16:creationId xmlns:a16="http://schemas.microsoft.com/office/drawing/2014/main" id="{9BC4DB21-7395-4732-868F-F7B4E3E62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00" y="242782"/>
            <a:ext cx="1683428" cy="308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TextBox 17">
                <a:extLst>
                  <a:ext uri="{FF2B5EF4-FFF2-40B4-BE49-F238E27FC236}">
                    <a16:creationId xmlns:a16="http://schemas.microsoft.com/office/drawing/2014/main" id="{38276E2F-7CC3-4A18-A5CD-F6541EBC5137}"/>
                  </a:ext>
                </a:extLst>
              </p:cNvPr>
              <p:cNvSpPr txBox="1">
                <a:spLocks noChangeArrowheads="1"/>
              </p:cNvSpPr>
              <p:nvPr/>
            </p:nvSpPr>
            <p:spPr bwMode="auto">
              <a:xfrm>
                <a:off x="835031" y="2896755"/>
                <a:ext cx="28924250" cy="28534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pPr algn="ctr" eaLnBrk="1" hangingPunct="1"/>
                <a:endParaRPr lang="de-DE" altLang="he-IL" sz="4000" dirty="0">
                  <a:latin typeface="Arial" panose="020B0604020202020204" pitchFamily="34" charset="0"/>
                  <a:cs typeface="Arial" panose="020B0604020202020204" pitchFamily="34" charset="0"/>
                </a:endParaRPr>
              </a:p>
              <a:p>
                <a:pPr algn="ctr" rtl="1"/>
                <a:r>
                  <a:rPr lang="he-IL" altLang="he-IL" sz="4000" b="1" dirty="0">
                    <a:latin typeface="Arial" panose="020B0604020202020204" pitchFamily="34" charset="0"/>
                    <a:cs typeface="Arial" panose="020B0604020202020204" pitchFamily="34" charset="0"/>
                  </a:rPr>
                  <a:t>נתנאל פישמן</a:t>
                </a:r>
                <a14:m>
                  <m:oMath xmlns:m="http://schemas.openxmlformats.org/officeDocument/2006/math">
                    <m:sSup>
                      <m:sSupPr>
                        <m:ctrlPr>
                          <a:rPr lang="he-IL" altLang="he-IL" sz="4000" b="1" i="1" smtClean="0">
                            <a:latin typeface="Cambria Math" panose="02040503050406030204" pitchFamily="18" charset="0"/>
                            <a:cs typeface="Arial" panose="020B0604020202020204" pitchFamily="34" charset="0"/>
                          </a:rPr>
                        </m:ctrlPr>
                      </m:sSupPr>
                      <m:e>
                        <m:r>
                          <a:rPr lang="he-IL" altLang="he-IL" sz="4000" b="1" i="1" smtClean="0">
                            <a:latin typeface="Cambria Math" panose="02040503050406030204" pitchFamily="18" charset="0"/>
                            <a:cs typeface="Arial" panose="020B0604020202020204" pitchFamily="34" charset="0"/>
                          </a:rPr>
                          <m:t> ,</m:t>
                        </m:r>
                      </m:e>
                      <m:sup>
                        <m:r>
                          <a:rPr lang="he-IL" altLang="he-IL" sz="4000" b="1" i="1" smtClean="0">
                            <a:latin typeface="Cambria Math" panose="02040503050406030204" pitchFamily="18" charset="0"/>
                            <a:cs typeface="Arial" panose="020B0604020202020204" pitchFamily="34" charset="0"/>
                          </a:rPr>
                          <m:t>𝟏</m:t>
                        </m:r>
                      </m:sup>
                    </m:sSup>
                  </m:oMath>
                </a14:m>
                <a:r>
                  <a:rPr lang="he-IL" altLang="he-IL" sz="4000" b="1" dirty="0">
                    <a:latin typeface="Arial" panose="020B0604020202020204" pitchFamily="34" charset="0"/>
                  </a:rPr>
                  <a:t>גבריאל </a:t>
                </a:r>
                <a:r>
                  <a:rPr lang="he-IL" altLang="he-IL" sz="4000" b="1" dirty="0" err="1">
                    <a:latin typeface="Arial" panose="020B0604020202020204" pitchFamily="34" charset="0"/>
                  </a:rPr>
                  <a:t>מולרו</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a:latin typeface="Cambria Math" panose="02040503050406030204" pitchFamily="18" charset="0"/>
                          </a:rPr>
                          <m:t>𝟏</m:t>
                        </m:r>
                      </m:sup>
                    </m:sSup>
                  </m:oMath>
                </a14:m>
                <a:r>
                  <a:rPr lang="he-IL" altLang="he-IL" sz="4000" b="1" dirty="0">
                    <a:latin typeface="Arial" panose="020B0604020202020204" pitchFamily="34" charset="0"/>
                  </a:rPr>
                  <a:t>אסף יעקובי</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smtClean="0">
                            <a:latin typeface="Cambria Math" panose="02040503050406030204" pitchFamily="18" charset="0"/>
                          </a:rPr>
                          <m:t>𝟐</m:t>
                        </m:r>
                      </m:sup>
                    </m:sSup>
                  </m:oMath>
                </a14:m>
                <a:r>
                  <a:rPr lang="he-IL" altLang="he-IL" sz="4000" b="1" dirty="0">
                    <a:latin typeface="Arial" panose="020B0604020202020204" pitchFamily="34" charset="0"/>
                  </a:rPr>
                  <a:t>סופי </a:t>
                </a:r>
                <a:r>
                  <a:rPr lang="he-IL" altLang="he-IL" sz="4000" b="1" dirty="0" err="1">
                    <a:latin typeface="Arial" panose="020B0604020202020204" pitchFamily="34" charset="0"/>
                  </a:rPr>
                  <a:t>אוברשטיינר</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smtClean="0">
                            <a:latin typeface="Cambria Math" panose="02040503050406030204" pitchFamily="18" charset="0"/>
                          </a:rPr>
                          <m:t>𝟐</m:t>
                        </m:r>
                      </m:sup>
                    </m:sSup>
                  </m:oMath>
                </a14:m>
                <a:r>
                  <a:rPr lang="he-IL" altLang="he-IL" sz="4000" b="1" dirty="0">
                    <a:latin typeface="Arial" panose="020B0604020202020204" pitchFamily="34" charset="0"/>
                  </a:rPr>
                  <a:t>תמיר קליין</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smtClean="0">
                            <a:latin typeface="Cambria Math" panose="02040503050406030204" pitchFamily="18" charset="0"/>
                          </a:rPr>
                          <m:t>𝟐</m:t>
                        </m:r>
                      </m:sup>
                    </m:sSup>
                  </m:oMath>
                </a14:m>
                <a:r>
                  <a:rPr lang="he-IL" altLang="he-IL" sz="4000" b="1" dirty="0">
                    <a:latin typeface="Arial" panose="020B0604020202020204" pitchFamily="34" charset="0"/>
                  </a:rPr>
                  <a:t> דוד </a:t>
                </a:r>
                <a:r>
                  <a:rPr lang="he-IL" altLang="he-IL" sz="4000" b="1" dirty="0">
                    <a:latin typeface="Arial" panose="020B0604020202020204" pitchFamily="34" charset="0"/>
                    <a:cs typeface="Arial" panose="020B0604020202020204" pitchFamily="34" charset="0"/>
                  </a:rPr>
                  <a:t>הלמן</a:t>
                </a:r>
                <a:r>
                  <a:rPr lang="he-IL" altLang="he-IL" sz="4000" b="1" dirty="0">
                    <a:cs typeface="Arial" panose="020B0604020202020204" pitchFamily="34" charset="0"/>
                  </a:rPr>
                  <a:t> </a:t>
                </a:r>
                <a14:m>
                  <m:oMath xmlns:m="http://schemas.openxmlformats.org/officeDocument/2006/math">
                    <m:sSup>
                      <m:sSupPr>
                        <m:ctrlPr>
                          <a:rPr lang="he-IL" altLang="he-IL" sz="4000" b="1" i="1" smtClean="0">
                            <a:latin typeface="Cambria Math" panose="02040503050406030204" pitchFamily="18" charset="0"/>
                            <a:cs typeface="Arial" panose="020B0604020202020204" pitchFamily="34" charset="0"/>
                          </a:rPr>
                        </m:ctrlPr>
                      </m:sSupPr>
                      <m:e>
                        <m:r>
                          <a:rPr lang="he-IL" altLang="he-IL" sz="4000" b="1" i="1" smtClean="0">
                            <a:latin typeface="Cambria Math" panose="02040503050406030204" pitchFamily="18" charset="0"/>
                            <a:cs typeface="Arial" panose="020B0604020202020204" pitchFamily="34" charset="0"/>
                          </a:rPr>
                          <m:t>.</m:t>
                        </m:r>
                      </m:e>
                      <m:sup>
                        <m:r>
                          <a:rPr lang="he-IL" altLang="he-IL" sz="4000" b="1" i="1" smtClean="0">
                            <a:latin typeface="Cambria Math" panose="02040503050406030204" pitchFamily="18" charset="0"/>
                            <a:cs typeface="Arial" panose="020B0604020202020204" pitchFamily="34" charset="0"/>
                          </a:rPr>
                          <m:t>𝟏</m:t>
                        </m:r>
                        <m:r>
                          <a:rPr lang="he-IL" altLang="he-IL" sz="4000" b="1" i="1" smtClean="0">
                            <a:latin typeface="Cambria Math" panose="02040503050406030204" pitchFamily="18" charset="0"/>
                            <a:cs typeface="Arial" panose="020B0604020202020204" pitchFamily="34" charset="0"/>
                          </a:rPr>
                          <m:t>,</m:t>
                        </m:r>
                        <m:r>
                          <a:rPr lang="he-IL" altLang="he-IL" sz="4000" b="1" i="1" smtClean="0">
                            <a:latin typeface="Cambria Math" panose="02040503050406030204" pitchFamily="18" charset="0"/>
                            <a:cs typeface="Arial" panose="020B0604020202020204" pitchFamily="34" charset="0"/>
                          </a:rPr>
                          <m:t>𝟑</m:t>
                        </m:r>
                      </m:sup>
                    </m:sSup>
                  </m:oMath>
                </a14:m>
                <a:r>
                  <a:rPr lang="he-IL" altLang="he-IL" sz="4000" b="1" dirty="0">
                    <a:latin typeface="Arial" panose="020B0604020202020204" pitchFamily="34" charset="0"/>
                    <a:cs typeface="Arial" panose="020B0604020202020204" pitchFamily="34" charset="0"/>
                  </a:rPr>
                  <a:t> </a:t>
                </a:r>
              </a:p>
              <a:p>
                <a:pPr marL="514350" indent="-514350" algn="ctr" rtl="1">
                  <a:buFont typeface="+mj-lt"/>
                  <a:buAutoNum type="arabicPeriod"/>
                </a:pPr>
                <a:r>
                  <a:rPr lang="he-IL" altLang="he-IL" sz="3200" dirty="0">
                    <a:latin typeface="Arial" panose="020B0604020202020204" pitchFamily="34" charset="0"/>
                    <a:cs typeface="Arial" panose="020B0604020202020204" pitchFamily="34" charset="0"/>
                  </a:rPr>
                  <a:t>המחלקה למדעי הקרקע והמים, מכון למדעי הסביבה, הפקולטה לחקלאות מזון וסביבה, האוניברסיטה העברית בירושלים, רחובות.</a:t>
                </a:r>
              </a:p>
              <a:p>
                <a:pPr marL="514350" indent="-514350" algn="ctr" rtl="1">
                  <a:buFont typeface="+mj-lt"/>
                  <a:buAutoNum type="arabicPeriod"/>
                </a:pPr>
                <a:r>
                  <a:rPr lang="he-IL" altLang="he-IL" sz="3200" dirty="0">
                    <a:latin typeface="Arial" panose="020B0604020202020204" pitchFamily="34" charset="0"/>
                    <a:cs typeface="Arial" panose="020B0604020202020204" pitchFamily="34" charset="0"/>
                  </a:rPr>
                  <a:t>מחלקה ללימודי הצמח והסביבה, מכון ויצמן למדע, רחובות</a:t>
                </a:r>
              </a:p>
              <a:p>
                <a:pPr marL="514350" indent="-514350" algn="ctr" rtl="1" eaLnBrk="1">
                  <a:buAutoNum type="arabicPeriod"/>
                </a:pPr>
                <a:r>
                  <a:rPr lang="he-IL" altLang="he-IL" sz="3200" dirty="0">
                    <a:latin typeface="Arial" panose="020B0604020202020204" pitchFamily="34" charset="0"/>
                    <a:cs typeface="Arial" panose="020B0604020202020204" pitchFamily="34" charset="0"/>
                  </a:rPr>
                  <a:t>בית הספר ללימודים מתקדמים בסביבה, האוניברסיטה העברית בירושלים, ירושלים</a:t>
                </a:r>
                <a:endParaRPr lang="en-US" altLang="he-IL" sz="3200" dirty="0">
                  <a:latin typeface="Arial" panose="020B0604020202020204" pitchFamily="34" charset="0"/>
                  <a:cs typeface="Arial" panose="020B0604020202020204" pitchFamily="34" charset="0"/>
                </a:endParaRPr>
              </a:p>
            </p:txBody>
          </p:sp>
        </mc:Choice>
        <mc:Fallback xmlns="">
          <p:sp>
            <p:nvSpPr>
              <p:cNvPr id="4" name="TextBox 17">
                <a:extLst>
                  <a:ext uri="{FF2B5EF4-FFF2-40B4-BE49-F238E27FC236}">
                    <a16:creationId xmlns:a16="http://schemas.microsoft.com/office/drawing/2014/main" id="{38276E2F-7CC3-4A18-A5CD-F6541EBC5137}"/>
                  </a:ext>
                </a:extLst>
              </p:cNvPr>
              <p:cNvSpPr txBox="1">
                <a:spLocks noRot="1" noChangeAspect="1" noMove="1" noResize="1" noEditPoints="1" noAdjustHandles="1" noChangeArrowheads="1" noChangeShapeType="1" noTextEdit="1"/>
              </p:cNvSpPr>
              <p:nvPr/>
            </p:nvSpPr>
            <p:spPr bwMode="auto">
              <a:xfrm>
                <a:off x="835031" y="2896755"/>
                <a:ext cx="28924250" cy="2853473"/>
              </a:xfrm>
              <a:prstGeom prst="rect">
                <a:avLst/>
              </a:prstGeom>
              <a:blipFill>
                <a:blip r:embed="rId4"/>
                <a:stretch>
                  <a:fillRect b="-47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e-IL">
                    <a:noFill/>
                  </a:rPr>
                  <a:t> </a:t>
                </a:r>
              </a:p>
            </p:txBody>
          </p:sp>
        </mc:Fallback>
      </mc:AlternateContent>
      <p:sp>
        <p:nvSpPr>
          <p:cNvPr id="6" name="מלבן: פינות מעוגלות 19">
            <a:extLst>
              <a:ext uri="{FF2B5EF4-FFF2-40B4-BE49-F238E27FC236}">
                <a16:creationId xmlns:a16="http://schemas.microsoft.com/office/drawing/2014/main" id="{0B411FFE-75C6-4AB8-9356-56D4A5545B3E}"/>
              </a:ext>
            </a:extLst>
          </p:cNvPr>
          <p:cNvSpPr/>
          <p:nvPr/>
        </p:nvSpPr>
        <p:spPr>
          <a:xfrm>
            <a:off x="2567962" y="649713"/>
            <a:ext cx="26701622" cy="536093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80">
            <a:extLst>
              <a:ext uri="{FF2B5EF4-FFF2-40B4-BE49-F238E27FC236}">
                <a16:creationId xmlns:a16="http://schemas.microsoft.com/office/drawing/2014/main" id="{0A14815C-153D-475B-A296-E0444AFD2A2A}"/>
              </a:ext>
            </a:extLst>
          </p:cNvPr>
          <p:cNvSpPr>
            <a:spLocks noChangeArrowheads="1"/>
          </p:cNvSpPr>
          <p:nvPr/>
        </p:nvSpPr>
        <p:spPr bwMode="auto">
          <a:xfrm>
            <a:off x="2415562" y="1235789"/>
            <a:ext cx="26701622" cy="1887696"/>
          </a:xfrm>
          <a:prstGeom prst="rect">
            <a:avLst/>
          </a:prstGeom>
          <a:noFill/>
          <a:ln>
            <a:noFill/>
          </a:ln>
          <a:extLst>
            <a:ext uri="{909E8E84-426E-40dd-AFC4-6F175D3DCCD1}"/>
            <a:ext uri="{91240B29-F687-4f45-9708-019B960494DF}"/>
          </a:extLst>
        </p:spPr>
        <p:txBody>
          <a:bodyPr wrap="square" anchor="ctr">
            <a:spAutoFit/>
          </a:bodyPr>
          <a:lstStyle/>
          <a:p>
            <a:pPr algn="ctr" rtl="1">
              <a:lnSpc>
                <a:spcPts val="7000"/>
              </a:lnSpc>
            </a:pPr>
            <a:r>
              <a:rPr lang="he-IL" sz="7600" b="1" i="1" dirty="0">
                <a:latin typeface="Arial" panose="020B0604020202020204" pitchFamily="34" charset="0"/>
                <a:cs typeface="Arial" panose="020B0604020202020204" pitchFamily="34" charset="0"/>
              </a:rPr>
              <a:t>השפעת שינויי אקלים על תנאי עקת יובש ביערות ישראל: הערכה לטווח הקצר והארוך באמצעות שיטות חישה מרחוק</a:t>
            </a:r>
            <a:endParaRPr lang="en-US" sz="7600" b="1"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8" name="TextBox 17">
                <a:extLst>
                  <a:ext uri="{FF2B5EF4-FFF2-40B4-BE49-F238E27FC236}">
                    <a16:creationId xmlns:a16="http://schemas.microsoft.com/office/drawing/2014/main" id="{117CB5D9-0CC3-4794-ADE6-5350C425D42D}"/>
                  </a:ext>
                </a:extLst>
              </p:cNvPr>
              <p:cNvSpPr txBox="1">
                <a:spLocks noChangeArrowheads="1"/>
              </p:cNvSpPr>
              <p:nvPr/>
            </p:nvSpPr>
            <p:spPr bwMode="auto">
              <a:xfrm>
                <a:off x="1201436" y="3049155"/>
                <a:ext cx="28924250" cy="28534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pPr algn="ctr" eaLnBrk="1" hangingPunct="1"/>
                <a:endParaRPr lang="de-DE" altLang="he-IL" sz="4000" dirty="0">
                  <a:latin typeface="Arial" panose="020B0604020202020204" pitchFamily="34" charset="0"/>
                  <a:cs typeface="Arial" panose="020B0604020202020204" pitchFamily="34" charset="0"/>
                </a:endParaRPr>
              </a:p>
              <a:p>
                <a:pPr algn="ctr" rtl="1"/>
                <a:r>
                  <a:rPr lang="he-IL" altLang="he-IL" sz="4000" b="1" dirty="0">
                    <a:latin typeface="Arial" panose="020B0604020202020204" pitchFamily="34" charset="0"/>
                    <a:cs typeface="Arial" panose="020B0604020202020204" pitchFamily="34" charset="0"/>
                  </a:rPr>
                  <a:t>נתנאל פישמן</a:t>
                </a:r>
                <a14:m>
                  <m:oMath xmlns:m="http://schemas.openxmlformats.org/officeDocument/2006/math">
                    <m:sSup>
                      <m:sSupPr>
                        <m:ctrlPr>
                          <a:rPr lang="he-IL" altLang="he-IL" sz="4000" b="1" i="1" smtClean="0">
                            <a:latin typeface="Cambria Math" panose="02040503050406030204" pitchFamily="18" charset="0"/>
                            <a:cs typeface="Arial" panose="020B0604020202020204" pitchFamily="34" charset="0"/>
                          </a:rPr>
                        </m:ctrlPr>
                      </m:sSupPr>
                      <m:e>
                        <m:r>
                          <a:rPr lang="he-IL" altLang="he-IL" sz="4000" b="1" i="1" smtClean="0">
                            <a:latin typeface="Cambria Math" panose="02040503050406030204" pitchFamily="18" charset="0"/>
                            <a:cs typeface="Arial" panose="020B0604020202020204" pitchFamily="34" charset="0"/>
                          </a:rPr>
                          <m:t> ,</m:t>
                        </m:r>
                      </m:e>
                      <m:sup>
                        <m:r>
                          <a:rPr lang="he-IL" altLang="he-IL" sz="4000" b="1" i="1" smtClean="0">
                            <a:latin typeface="Cambria Math" panose="02040503050406030204" pitchFamily="18" charset="0"/>
                            <a:cs typeface="Arial" panose="020B0604020202020204" pitchFamily="34" charset="0"/>
                          </a:rPr>
                          <m:t>𝟏</m:t>
                        </m:r>
                      </m:sup>
                    </m:sSup>
                  </m:oMath>
                </a14:m>
                <a:r>
                  <a:rPr lang="he-IL" altLang="he-IL" sz="4000" b="1" dirty="0">
                    <a:latin typeface="Arial" panose="020B0604020202020204" pitchFamily="34" charset="0"/>
                  </a:rPr>
                  <a:t>גבריאל </a:t>
                </a:r>
                <a:r>
                  <a:rPr lang="he-IL" altLang="he-IL" sz="4000" b="1" dirty="0" err="1">
                    <a:latin typeface="Arial" panose="020B0604020202020204" pitchFamily="34" charset="0"/>
                  </a:rPr>
                  <a:t>מולרו</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a:latin typeface="Cambria Math" panose="02040503050406030204" pitchFamily="18" charset="0"/>
                          </a:rPr>
                          <m:t>𝟏</m:t>
                        </m:r>
                      </m:sup>
                    </m:sSup>
                  </m:oMath>
                </a14:m>
                <a:r>
                  <a:rPr lang="he-IL" altLang="he-IL" sz="4000" b="1" dirty="0">
                    <a:latin typeface="Arial" panose="020B0604020202020204" pitchFamily="34" charset="0"/>
                  </a:rPr>
                  <a:t>אסף יעקובי</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smtClean="0">
                            <a:latin typeface="Cambria Math" panose="02040503050406030204" pitchFamily="18" charset="0"/>
                          </a:rPr>
                          <m:t>𝟐</m:t>
                        </m:r>
                      </m:sup>
                    </m:sSup>
                  </m:oMath>
                </a14:m>
                <a:r>
                  <a:rPr lang="he-IL" altLang="he-IL" sz="4000" b="1" dirty="0">
                    <a:latin typeface="Arial" panose="020B0604020202020204" pitchFamily="34" charset="0"/>
                  </a:rPr>
                  <a:t>סופי </a:t>
                </a:r>
                <a:r>
                  <a:rPr lang="he-IL" altLang="he-IL" sz="4000" b="1" dirty="0" err="1">
                    <a:latin typeface="Arial" panose="020B0604020202020204" pitchFamily="34" charset="0"/>
                  </a:rPr>
                  <a:t>אוברשטיינר</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smtClean="0">
                            <a:latin typeface="Cambria Math" panose="02040503050406030204" pitchFamily="18" charset="0"/>
                          </a:rPr>
                          <m:t>𝟐</m:t>
                        </m:r>
                      </m:sup>
                    </m:sSup>
                  </m:oMath>
                </a14:m>
                <a:r>
                  <a:rPr lang="he-IL" altLang="he-IL" sz="4000" b="1" dirty="0">
                    <a:latin typeface="Arial" panose="020B0604020202020204" pitchFamily="34" charset="0"/>
                  </a:rPr>
                  <a:t>תמיר קליין</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smtClean="0">
                            <a:latin typeface="Cambria Math" panose="02040503050406030204" pitchFamily="18" charset="0"/>
                          </a:rPr>
                          <m:t>𝟐</m:t>
                        </m:r>
                      </m:sup>
                    </m:sSup>
                  </m:oMath>
                </a14:m>
                <a:r>
                  <a:rPr lang="he-IL" altLang="he-IL" sz="4000" b="1" dirty="0">
                    <a:latin typeface="Arial" panose="020B0604020202020204" pitchFamily="34" charset="0"/>
                  </a:rPr>
                  <a:t> דוד </a:t>
                </a:r>
                <a:r>
                  <a:rPr lang="he-IL" altLang="he-IL" sz="4000" b="1" dirty="0">
                    <a:latin typeface="Arial" panose="020B0604020202020204" pitchFamily="34" charset="0"/>
                    <a:cs typeface="Arial" panose="020B0604020202020204" pitchFamily="34" charset="0"/>
                  </a:rPr>
                  <a:t>הלמן</a:t>
                </a:r>
                <a:r>
                  <a:rPr lang="he-IL" altLang="he-IL" sz="4000" b="1" dirty="0">
                    <a:cs typeface="Arial" panose="020B0604020202020204" pitchFamily="34" charset="0"/>
                  </a:rPr>
                  <a:t> </a:t>
                </a:r>
                <a14:m>
                  <m:oMath xmlns:m="http://schemas.openxmlformats.org/officeDocument/2006/math">
                    <m:sSup>
                      <m:sSupPr>
                        <m:ctrlPr>
                          <a:rPr lang="he-IL" altLang="he-IL" sz="4000" b="1" i="1" smtClean="0">
                            <a:latin typeface="Cambria Math" panose="02040503050406030204" pitchFamily="18" charset="0"/>
                            <a:cs typeface="Arial" panose="020B0604020202020204" pitchFamily="34" charset="0"/>
                          </a:rPr>
                        </m:ctrlPr>
                      </m:sSupPr>
                      <m:e>
                        <m:r>
                          <a:rPr lang="he-IL" altLang="he-IL" sz="4000" b="1" i="1" smtClean="0">
                            <a:latin typeface="Cambria Math" panose="02040503050406030204" pitchFamily="18" charset="0"/>
                            <a:cs typeface="Arial" panose="020B0604020202020204" pitchFamily="34" charset="0"/>
                          </a:rPr>
                          <m:t>.</m:t>
                        </m:r>
                      </m:e>
                      <m:sup>
                        <m:r>
                          <a:rPr lang="he-IL" altLang="he-IL" sz="4000" b="1" i="1" smtClean="0">
                            <a:latin typeface="Cambria Math" panose="02040503050406030204" pitchFamily="18" charset="0"/>
                            <a:cs typeface="Arial" panose="020B0604020202020204" pitchFamily="34" charset="0"/>
                          </a:rPr>
                          <m:t>𝟏</m:t>
                        </m:r>
                        <m:r>
                          <a:rPr lang="he-IL" altLang="he-IL" sz="4000" b="1" i="1" smtClean="0">
                            <a:latin typeface="Cambria Math" panose="02040503050406030204" pitchFamily="18" charset="0"/>
                            <a:cs typeface="Arial" panose="020B0604020202020204" pitchFamily="34" charset="0"/>
                          </a:rPr>
                          <m:t>,</m:t>
                        </m:r>
                        <m:r>
                          <a:rPr lang="he-IL" altLang="he-IL" sz="4000" b="1" i="1" smtClean="0">
                            <a:latin typeface="Cambria Math" panose="02040503050406030204" pitchFamily="18" charset="0"/>
                            <a:cs typeface="Arial" panose="020B0604020202020204" pitchFamily="34" charset="0"/>
                          </a:rPr>
                          <m:t>𝟑</m:t>
                        </m:r>
                      </m:sup>
                    </m:sSup>
                  </m:oMath>
                </a14:m>
                <a:r>
                  <a:rPr lang="he-IL" altLang="he-IL" sz="4000" b="1" dirty="0">
                    <a:latin typeface="Arial" panose="020B0604020202020204" pitchFamily="34" charset="0"/>
                    <a:cs typeface="Arial" panose="020B0604020202020204" pitchFamily="34" charset="0"/>
                  </a:rPr>
                  <a:t> </a:t>
                </a:r>
              </a:p>
              <a:p>
                <a:pPr marL="514350" indent="-514350" algn="ctr" rtl="1">
                  <a:buFont typeface="+mj-lt"/>
                  <a:buAutoNum type="arabicPeriod"/>
                </a:pPr>
                <a:r>
                  <a:rPr lang="he-IL" altLang="he-IL" sz="3200" dirty="0">
                    <a:latin typeface="Arial" panose="020B0604020202020204" pitchFamily="34" charset="0"/>
                    <a:cs typeface="Arial" panose="020B0604020202020204" pitchFamily="34" charset="0"/>
                  </a:rPr>
                  <a:t>המחלקה למדעי הקרקע והמים, מכון למדעי הסביבה, הפקולטה לחקלאות מזון וסביבה, האוניברסיטה העברית בירושלים, רחובות.</a:t>
                </a:r>
              </a:p>
              <a:p>
                <a:pPr marL="514350" indent="-514350" algn="ctr" rtl="1">
                  <a:buFont typeface="+mj-lt"/>
                  <a:buAutoNum type="arabicPeriod"/>
                </a:pPr>
                <a:r>
                  <a:rPr lang="he-IL" altLang="he-IL" sz="3200" dirty="0">
                    <a:latin typeface="Arial" panose="020B0604020202020204" pitchFamily="34" charset="0"/>
                    <a:cs typeface="Arial" panose="020B0604020202020204" pitchFamily="34" charset="0"/>
                  </a:rPr>
                  <a:t>מחלקה ללימודי הצמח והסביבה, מכון ויצמן למדע, רחובות</a:t>
                </a:r>
              </a:p>
              <a:p>
                <a:pPr marL="514350" indent="-514350" algn="ctr" rtl="1" eaLnBrk="1">
                  <a:buAutoNum type="arabicPeriod"/>
                </a:pPr>
                <a:r>
                  <a:rPr lang="he-IL" altLang="he-IL" sz="3200" dirty="0">
                    <a:latin typeface="Arial" panose="020B0604020202020204" pitchFamily="34" charset="0"/>
                    <a:cs typeface="Arial" panose="020B0604020202020204" pitchFamily="34" charset="0"/>
                  </a:rPr>
                  <a:t>בית הספר ללימודים מתקדמים בסביבה, האוניברסיטה העברית בירושלים, ירושלים</a:t>
                </a:r>
                <a:endParaRPr lang="en-US" altLang="he-IL" sz="3200" dirty="0">
                  <a:latin typeface="Arial" panose="020B0604020202020204" pitchFamily="34" charset="0"/>
                  <a:cs typeface="Arial" panose="020B0604020202020204" pitchFamily="34" charset="0"/>
                </a:endParaRPr>
              </a:p>
            </p:txBody>
          </p:sp>
        </mc:Choice>
        <mc:Fallback xmlns="">
          <p:sp>
            <p:nvSpPr>
              <p:cNvPr id="8" name="TextBox 17">
                <a:extLst>
                  <a:ext uri="{FF2B5EF4-FFF2-40B4-BE49-F238E27FC236}">
                    <a16:creationId xmlns:a16="http://schemas.microsoft.com/office/drawing/2014/main" id="{117CB5D9-0CC3-4794-ADE6-5350C425D42D}"/>
                  </a:ext>
                </a:extLst>
              </p:cNvPr>
              <p:cNvSpPr txBox="1">
                <a:spLocks noRot="1" noChangeAspect="1" noMove="1" noResize="1" noEditPoints="1" noAdjustHandles="1" noChangeArrowheads="1" noChangeShapeType="1" noTextEdit="1"/>
              </p:cNvSpPr>
              <p:nvPr/>
            </p:nvSpPr>
            <p:spPr bwMode="auto">
              <a:xfrm>
                <a:off x="1201436" y="3049155"/>
                <a:ext cx="28924250" cy="2853473"/>
              </a:xfrm>
              <a:prstGeom prst="rect">
                <a:avLst/>
              </a:prstGeom>
              <a:blipFill>
                <a:blip r:embed="rId5"/>
                <a:stretch>
                  <a:fillRect b="-470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e-IL">
                    <a:noFill/>
                  </a:rPr>
                  <a:t> </a:t>
                </a:r>
              </a:p>
            </p:txBody>
          </p:sp>
        </mc:Fallback>
      </mc:AlternateContent>
      <p:pic>
        <p:nvPicPr>
          <p:cNvPr id="5" name="Picture 2">
            <a:extLst>
              <a:ext uri="{FF2B5EF4-FFF2-40B4-BE49-F238E27FC236}">
                <a16:creationId xmlns:a16="http://schemas.microsoft.com/office/drawing/2014/main" id="{13AFA1D6-2EE5-4FFC-A249-7D1F166AEC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67" y="3821943"/>
            <a:ext cx="4688732" cy="189112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04D66FEA-4110-465A-A4F2-05FFD7BE88BA}"/>
              </a:ext>
            </a:extLst>
          </p:cNvPr>
          <p:cNvSpPr/>
          <p:nvPr/>
        </p:nvSpPr>
        <p:spPr>
          <a:xfrm>
            <a:off x="15921318" y="6896420"/>
            <a:ext cx="13315745" cy="49398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60000" rIns="360000" rtlCol="1" anchor="ctr"/>
          <a:lstStyle/>
          <a:p>
            <a:pPr algn="just" rtl="1"/>
            <a:endParaRPr lang="he-IL" sz="3200" dirty="0">
              <a:solidFill>
                <a:schemeClr val="tx1"/>
              </a:solidFill>
            </a:endParaRPr>
          </a:p>
          <a:p>
            <a:pPr algn="just" rtl="1"/>
            <a:r>
              <a:rPr lang="he-IL" sz="3200" dirty="0">
                <a:solidFill>
                  <a:schemeClr val="tx1"/>
                </a:solidFill>
              </a:rPr>
              <a:t>תמותת עצים הינה בעיה אקוטית איתה מתמודדים מנהלי יערות ברחבי העולם, וגם בארץ. מכיוון שעקת יובש הינה גורם ראשון במעלה לתמותת עצים, ועם זאת אין זה מעשי למדוד את מצב המים באופן ידני בכל עומדי היער, ישנה משמעות רבה ליכולת לקבל </a:t>
            </a:r>
            <a:r>
              <a:rPr lang="he-IL" sz="3200" b="1" dirty="0">
                <a:solidFill>
                  <a:schemeClr val="tx1"/>
                </a:solidFill>
              </a:rPr>
              <a:t>תמונת מצב של עקת המים בחלקות היער באמצעי חישה מרחוק</a:t>
            </a:r>
            <a:r>
              <a:rPr lang="he-IL" sz="3200" dirty="0">
                <a:solidFill>
                  <a:schemeClr val="tx1"/>
                </a:solidFill>
              </a:rPr>
              <a:t>. האתגר המרכזי הוא מציאת מדדים ספקטרליים שבהם משתקפת עקת המים של עומדי היער באופן מיטבי, כך שישנו מתאם גבוה בין המגמות הנמדדות באופן ידני (פוטנציאל מים בעלים, </a:t>
            </a:r>
            <a:r>
              <a:rPr lang="en-US" sz="3200" dirty="0">
                <a:solidFill>
                  <a:schemeClr val="tx1"/>
                </a:solidFill>
              </a:rPr>
              <a:t>LAI</a:t>
            </a:r>
            <a:r>
              <a:rPr lang="he-IL" sz="3200" dirty="0">
                <a:solidFill>
                  <a:schemeClr val="tx1"/>
                </a:solidFill>
              </a:rPr>
              <a:t>) לבין המגמות הנמדדות באמצעי החישה מרחוק (מדדים ספקטרליים).</a:t>
            </a:r>
            <a:endParaRPr lang="en-US" sz="3200" dirty="0">
              <a:solidFill>
                <a:schemeClr val="tx1"/>
              </a:solidFill>
            </a:endParaRPr>
          </a:p>
        </p:txBody>
      </p:sp>
      <p:sp>
        <p:nvSpPr>
          <p:cNvPr id="12" name="Rectangle: Rounded Corners 11">
            <a:extLst>
              <a:ext uri="{FF2B5EF4-FFF2-40B4-BE49-F238E27FC236}">
                <a16:creationId xmlns:a16="http://schemas.microsoft.com/office/drawing/2014/main" id="{D100B9ED-625D-4661-AE3D-8AE93190A80E}"/>
              </a:ext>
            </a:extLst>
          </p:cNvPr>
          <p:cNvSpPr/>
          <p:nvPr/>
        </p:nvSpPr>
        <p:spPr>
          <a:xfrm>
            <a:off x="15921318" y="12807661"/>
            <a:ext cx="13315745" cy="87242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just" rtl="1"/>
            <a:endParaRPr lang="he-IL" sz="3200" b="1" dirty="0">
              <a:solidFill>
                <a:schemeClr val="tx1"/>
              </a:solidFill>
            </a:endParaRPr>
          </a:p>
        </p:txBody>
      </p:sp>
      <p:pic>
        <p:nvPicPr>
          <p:cNvPr id="14" name="Picture 13">
            <a:extLst>
              <a:ext uri="{FF2B5EF4-FFF2-40B4-BE49-F238E27FC236}">
                <a16:creationId xmlns:a16="http://schemas.microsoft.com/office/drawing/2014/main" id="{E823E407-ABEE-481D-9AF6-4D9F51FAF6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64358" y="13826237"/>
            <a:ext cx="4752935" cy="4351505"/>
          </a:xfrm>
          <a:prstGeom prst="rect">
            <a:avLst/>
          </a:prstGeom>
        </p:spPr>
      </p:pic>
      <p:sp>
        <p:nvSpPr>
          <p:cNvPr id="15" name="Rectangle: Rounded Corners 14">
            <a:extLst>
              <a:ext uri="{FF2B5EF4-FFF2-40B4-BE49-F238E27FC236}">
                <a16:creationId xmlns:a16="http://schemas.microsoft.com/office/drawing/2014/main" id="{E2E1CF01-3B52-49B7-92FD-CC3C69FFD9C1}"/>
              </a:ext>
            </a:extLst>
          </p:cNvPr>
          <p:cNvSpPr/>
          <p:nvPr/>
        </p:nvSpPr>
        <p:spPr>
          <a:xfrm>
            <a:off x="16030089" y="21814693"/>
            <a:ext cx="13315745" cy="685490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5400" u="sng" dirty="0">
              <a:solidFill>
                <a:schemeClr val="tx1"/>
              </a:solidFill>
            </a:endParaRPr>
          </a:p>
        </p:txBody>
      </p:sp>
      <p:pic>
        <p:nvPicPr>
          <p:cNvPr id="17" name="Picture 16">
            <a:extLst>
              <a:ext uri="{FF2B5EF4-FFF2-40B4-BE49-F238E27FC236}">
                <a16:creationId xmlns:a16="http://schemas.microsoft.com/office/drawing/2014/main" id="{7E445B43-3B19-416C-9808-F05F0300891C}"/>
              </a:ext>
            </a:extLst>
          </p:cNvPr>
          <p:cNvPicPr>
            <a:picLocks noChangeAspect="1"/>
          </p:cNvPicPr>
          <p:nvPr/>
        </p:nvPicPr>
        <p:blipFill rotWithShape="1">
          <a:blip r:embed="rId8">
            <a:extLst>
              <a:ext uri="{28A0092B-C50C-407E-A947-70E740481C1C}">
                <a14:useLocalDpi xmlns:a14="http://schemas.microsoft.com/office/drawing/2010/main" val="0"/>
              </a:ext>
            </a:extLst>
          </a:blip>
          <a:srcRect l="4606" r="16626" b="13476"/>
          <a:stretch/>
        </p:blipFill>
        <p:spPr>
          <a:xfrm>
            <a:off x="16523962" y="22815049"/>
            <a:ext cx="3754163" cy="3092883"/>
          </a:xfrm>
          <a:prstGeom prst="rect">
            <a:avLst/>
          </a:prstGeom>
        </p:spPr>
      </p:pic>
      <p:pic>
        <p:nvPicPr>
          <p:cNvPr id="19" name="Picture 18">
            <a:extLst>
              <a:ext uri="{FF2B5EF4-FFF2-40B4-BE49-F238E27FC236}">
                <a16:creationId xmlns:a16="http://schemas.microsoft.com/office/drawing/2014/main" id="{11EF6754-6FAA-48F6-A44A-0E77ACBA0F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81673" y="22815049"/>
            <a:ext cx="4123844" cy="3092883"/>
          </a:xfrm>
          <a:prstGeom prst="rect">
            <a:avLst/>
          </a:prstGeom>
        </p:spPr>
      </p:pic>
      <p:sp>
        <p:nvSpPr>
          <p:cNvPr id="20" name="Rectangle: Rounded Corners 19">
            <a:extLst>
              <a:ext uri="{FF2B5EF4-FFF2-40B4-BE49-F238E27FC236}">
                <a16:creationId xmlns:a16="http://schemas.microsoft.com/office/drawing/2014/main" id="{EEAE14CE-40E2-4897-832C-1F1E2490D531}"/>
              </a:ext>
            </a:extLst>
          </p:cNvPr>
          <p:cNvSpPr/>
          <p:nvPr/>
        </p:nvSpPr>
        <p:spPr>
          <a:xfrm>
            <a:off x="725857" y="6857982"/>
            <a:ext cx="14641714" cy="231430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5400" u="sng" dirty="0">
              <a:solidFill>
                <a:schemeClr val="tx1"/>
              </a:solidFill>
            </a:endParaRPr>
          </a:p>
        </p:txBody>
      </p:sp>
      <p:pic>
        <p:nvPicPr>
          <p:cNvPr id="24" name="Picture 23">
            <a:extLst>
              <a:ext uri="{FF2B5EF4-FFF2-40B4-BE49-F238E27FC236}">
                <a16:creationId xmlns:a16="http://schemas.microsoft.com/office/drawing/2014/main" id="{A1586AC9-D62F-43DC-8864-148EBE88B5E0}"/>
              </a:ext>
            </a:extLst>
          </p:cNvPr>
          <p:cNvPicPr>
            <a:picLocks noChangeAspect="1"/>
          </p:cNvPicPr>
          <p:nvPr/>
        </p:nvPicPr>
        <p:blipFill rotWithShape="1">
          <a:blip r:embed="rId10">
            <a:extLst>
              <a:ext uri="{28A0092B-C50C-407E-A947-70E740481C1C}">
                <a14:useLocalDpi xmlns:a14="http://schemas.microsoft.com/office/drawing/2010/main" val="0"/>
              </a:ext>
            </a:extLst>
          </a:blip>
          <a:srcRect l="10626" t="2280" r="36256" b="11401"/>
          <a:stretch/>
        </p:blipFill>
        <p:spPr>
          <a:xfrm rot="5400000">
            <a:off x="25374580" y="22476722"/>
            <a:ext cx="3092883" cy="3769538"/>
          </a:xfrm>
          <a:prstGeom prst="rect">
            <a:avLst/>
          </a:prstGeom>
        </p:spPr>
      </p:pic>
      <p:sp>
        <p:nvSpPr>
          <p:cNvPr id="25" name="Rectangle: Rounded Corners 24">
            <a:extLst>
              <a:ext uri="{FF2B5EF4-FFF2-40B4-BE49-F238E27FC236}">
                <a16:creationId xmlns:a16="http://schemas.microsoft.com/office/drawing/2014/main" id="{5C97782A-0B4E-4583-B317-89C7E69BDC36}"/>
              </a:ext>
            </a:extLst>
          </p:cNvPr>
          <p:cNvSpPr/>
          <p:nvPr/>
        </p:nvSpPr>
        <p:spPr>
          <a:xfrm>
            <a:off x="16102310" y="28959432"/>
            <a:ext cx="13315745" cy="127027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5400" u="sng" dirty="0">
              <a:solidFill>
                <a:schemeClr val="tx1"/>
              </a:solidFill>
            </a:endParaRPr>
          </a:p>
        </p:txBody>
      </p:sp>
      <p:pic>
        <p:nvPicPr>
          <p:cNvPr id="27" name="Picture 26">
            <a:extLst>
              <a:ext uri="{FF2B5EF4-FFF2-40B4-BE49-F238E27FC236}">
                <a16:creationId xmlns:a16="http://schemas.microsoft.com/office/drawing/2014/main" id="{3C5E3FB8-F98E-48FD-89C3-BC6FDD84E8F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20691" y="29198813"/>
            <a:ext cx="4186109" cy="3955726"/>
          </a:xfrm>
          <a:prstGeom prst="rect">
            <a:avLst/>
          </a:prstGeom>
        </p:spPr>
      </p:pic>
      <p:pic>
        <p:nvPicPr>
          <p:cNvPr id="29" name="Picture 28">
            <a:extLst>
              <a:ext uri="{FF2B5EF4-FFF2-40B4-BE49-F238E27FC236}">
                <a16:creationId xmlns:a16="http://schemas.microsoft.com/office/drawing/2014/main" id="{D88E909D-526B-4AA8-9AEC-70E44A66B1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496925" y="29204391"/>
            <a:ext cx="4186109" cy="3948427"/>
          </a:xfrm>
          <a:prstGeom prst="rect">
            <a:avLst/>
          </a:prstGeom>
        </p:spPr>
      </p:pic>
      <p:pic>
        <p:nvPicPr>
          <p:cNvPr id="31" name="Picture 30">
            <a:extLst>
              <a:ext uri="{FF2B5EF4-FFF2-40B4-BE49-F238E27FC236}">
                <a16:creationId xmlns:a16="http://schemas.microsoft.com/office/drawing/2014/main" id="{20B0466B-E94C-44F4-BB73-244F44B72F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919178" y="29203228"/>
            <a:ext cx="4186109" cy="3948427"/>
          </a:xfrm>
          <a:prstGeom prst="rect">
            <a:avLst/>
          </a:prstGeom>
        </p:spPr>
      </p:pic>
      <p:sp>
        <p:nvSpPr>
          <p:cNvPr id="39" name="Rectangle: Rounded Corners 38">
            <a:extLst>
              <a:ext uri="{FF2B5EF4-FFF2-40B4-BE49-F238E27FC236}">
                <a16:creationId xmlns:a16="http://schemas.microsoft.com/office/drawing/2014/main" id="{87A848E9-8121-4F85-BE59-969EC5C58201}"/>
              </a:ext>
            </a:extLst>
          </p:cNvPr>
          <p:cNvSpPr/>
          <p:nvPr/>
        </p:nvSpPr>
        <p:spPr>
          <a:xfrm>
            <a:off x="725857" y="30574598"/>
            <a:ext cx="14655418" cy="518621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5400" u="sng" dirty="0">
              <a:solidFill>
                <a:schemeClr val="tx1"/>
              </a:solidFill>
            </a:endParaRPr>
          </a:p>
        </p:txBody>
      </p:sp>
      <p:sp>
        <p:nvSpPr>
          <p:cNvPr id="40" name="Rectangle: Rounded Corners 39">
            <a:extLst>
              <a:ext uri="{FF2B5EF4-FFF2-40B4-BE49-F238E27FC236}">
                <a16:creationId xmlns:a16="http://schemas.microsoft.com/office/drawing/2014/main" id="{91969B2B-40D1-4EF9-81BF-3CCD745C0B7B}"/>
              </a:ext>
            </a:extLst>
          </p:cNvPr>
          <p:cNvSpPr/>
          <p:nvPr/>
        </p:nvSpPr>
        <p:spPr>
          <a:xfrm>
            <a:off x="725857" y="36623618"/>
            <a:ext cx="14776488" cy="547186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5400" u="sng" dirty="0">
              <a:solidFill>
                <a:schemeClr val="tx1"/>
              </a:solidFill>
            </a:endParaRPr>
          </a:p>
        </p:txBody>
      </p:sp>
      <p:sp>
        <p:nvSpPr>
          <p:cNvPr id="41" name="מלבן: פינות מעוגלות 100">
            <a:extLst>
              <a:ext uri="{FF2B5EF4-FFF2-40B4-BE49-F238E27FC236}">
                <a16:creationId xmlns:a16="http://schemas.microsoft.com/office/drawing/2014/main" id="{13E4A083-FE67-4DAC-B2BA-22CAC744A570}"/>
              </a:ext>
            </a:extLst>
          </p:cNvPr>
          <p:cNvSpPr/>
          <p:nvPr/>
        </p:nvSpPr>
        <p:spPr>
          <a:xfrm>
            <a:off x="21848681" y="6561157"/>
            <a:ext cx="6319375" cy="983545"/>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600" b="1" dirty="0">
                <a:solidFill>
                  <a:schemeClr val="tx1"/>
                </a:solidFill>
                <a:latin typeface="Calibri" panose="020F0502020204030204" pitchFamily="34" charset="0"/>
                <a:cs typeface="Calibri" panose="020F0502020204030204" pitchFamily="34" charset="0"/>
              </a:rPr>
              <a:t>מבוא</a:t>
            </a:r>
            <a:endParaRPr lang="en-US" sz="6600" b="1" dirty="0">
              <a:solidFill>
                <a:schemeClr val="tx1"/>
              </a:solidFill>
              <a:latin typeface="Calibri" panose="020F0502020204030204" pitchFamily="34" charset="0"/>
              <a:cs typeface="Calibri" panose="020F0502020204030204" pitchFamily="34" charset="0"/>
            </a:endParaRPr>
          </a:p>
        </p:txBody>
      </p:sp>
      <p:sp>
        <p:nvSpPr>
          <p:cNvPr id="42" name="אליפסה 101">
            <a:extLst>
              <a:ext uri="{FF2B5EF4-FFF2-40B4-BE49-F238E27FC236}">
                <a16:creationId xmlns:a16="http://schemas.microsoft.com/office/drawing/2014/main" id="{675E286F-3C7E-4723-B6F1-C2CA728B8CD4}"/>
              </a:ext>
            </a:extLst>
          </p:cNvPr>
          <p:cNvSpPr/>
          <p:nvPr/>
        </p:nvSpPr>
        <p:spPr>
          <a:xfrm>
            <a:off x="27791709" y="6282110"/>
            <a:ext cx="1967572" cy="1557542"/>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600" b="1" dirty="0">
                <a:solidFill>
                  <a:schemeClr val="tx1"/>
                </a:solidFill>
                <a:latin typeface="Calibri" panose="020F0502020204030204" pitchFamily="34" charset="0"/>
                <a:cs typeface="Calibri" panose="020F0502020204030204" pitchFamily="34" charset="0"/>
              </a:rPr>
              <a:t>1</a:t>
            </a:r>
            <a:endParaRPr lang="en-US" sz="6600" b="1" dirty="0">
              <a:solidFill>
                <a:schemeClr val="tx1"/>
              </a:solidFill>
              <a:latin typeface="Calibri" panose="020F0502020204030204" pitchFamily="34" charset="0"/>
              <a:cs typeface="Calibri" panose="020F0502020204030204" pitchFamily="34" charset="0"/>
            </a:endParaRPr>
          </a:p>
        </p:txBody>
      </p:sp>
      <p:sp>
        <p:nvSpPr>
          <p:cNvPr id="43" name="מלבן: פינות מעוגלות 100">
            <a:extLst>
              <a:ext uri="{FF2B5EF4-FFF2-40B4-BE49-F238E27FC236}">
                <a16:creationId xmlns:a16="http://schemas.microsoft.com/office/drawing/2014/main" id="{DEE258C1-5E1F-43DE-B462-C7DB1C7DFA17}"/>
              </a:ext>
            </a:extLst>
          </p:cNvPr>
          <p:cNvSpPr/>
          <p:nvPr/>
        </p:nvSpPr>
        <p:spPr>
          <a:xfrm>
            <a:off x="21754606" y="12487714"/>
            <a:ext cx="6319375" cy="983545"/>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600" b="1" dirty="0">
                <a:solidFill>
                  <a:schemeClr val="tx1"/>
                </a:solidFill>
                <a:latin typeface="Calibri" panose="020F0502020204030204" pitchFamily="34" charset="0"/>
                <a:cs typeface="Calibri" panose="020F0502020204030204" pitchFamily="34" charset="0"/>
              </a:rPr>
              <a:t>כלים ושיטות</a:t>
            </a:r>
            <a:endParaRPr lang="en-US" sz="6600" b="1" dirty="0">
              <a:solidFill>
                <a:schemeClr val="tx1"/>
              </a:solidFill>
              <a:latin typeface="Calibri" panose="020F0502020204030204" pitchFamily="34" charset="0"/>
              <a:cs typeface="Calibri" panose="020F0502020204030204" pitchFamily="34" charset="0"/>
            </a:endParaRPr>
          </a:p>
        </p:txBody>
      </p:sp>
      <p:sp>
        <p:nvSpPr>
          <p:cNvPr id="44" name="אליפסה 101">
            <a:extLst>
              <a:ext uri="{FF2B5EF4-FFF2-40B4-BE49-F238E27FC236}">
                <a16:creationId xmlns:a16="http://schemas.microsoft.com/office/drawing/2014/main" id="{7BF5F596-728F-45EC-B227-FF258CABABE3}"/>
              </a:ext>
            </a:extLst>
          </p:cNvPr>
          <p:cNvSpPr/>
          <p:nvPr/>
        </p:nvSpPr>
        <p:spPr>
          <a:xfrm>
            <a:off x="27697634" y="12208667"/>
            <a:ext cx="1967572" cy="1557542"/>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600" b="1" dirty="0">
                <a:solidFill>
                  <a:schemeClr val="tx1"/>
                </a:solidFill>
                <a:latin typeface="Calibri" panose="020F0502020204030204" pitchFamily="34" charset="0"/>
                <a:cs typeface="Calibri" panose="020F0502020204030204" pitchFamily="34" charset="0"/>
              </a:rPr>
              <a:t>2</a:t>
            </a:r>
            <a:endParaRPr lang="en-US" sz="6600" b="1" dirty="0">
              <a:solidFill>
                <a:schemeClr val="tx1"/>
              </a:solidFill>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B4F6F29D-D576-415C-8219-ADF289CD1085}"/>
              </a:ext>
            </a:extLst>
          </p:cNvPr>
          <p:cNvSpPr txBox="1"/>
          <p:nvPr/>
        </p:nvSpPr>
        <p:spPr>
          <a:xfrm>
            <a:off x="19785562" y="18367852"/>
            <a:ext cx="8778491" cy="2554545"/>
          </a:xfrm>
          <a:prstGeom prst="rect">
            <a:avLst/>
          </a:prstGeom>
          <a:noFill/>
        </p:spPr>
        <p:txBody>
          <a:bodyPr wrap="square" rtlCol="1">
            <a:spAutoFit/>
          </a:bodyPr>
          <a:lstStyle/>
          <a:p>
            <a:pPr algn="just" rtl="1"/>
            <a:r>
              <a:rPr lang="he-IL" sz="3200" b="1" dirty="0">
                <a:solidFill>
                  <a:schemeClr val="tx1"/>
                </a:solidFill>
              </a:rPr>
              <a:t>איור 1.</a:t>
            </a:r>
          </a:p>
          <a:p>
            <a:pPr algn="just" rtl="1"/>
            <a:r>
              <a:rPr lang="he-IL" sz="3200" b="1" dirty="0"/>
              <a:t>א. </a:t>
            </a:r>
            <a:r>
              <a:rPr lang="he-IL" sz="3200" dirty="0"/>
              <a:t>מיקום הניסוי  - יער </a:t>
            </a:r>
            <a:r>
              <a:rPr lang="he-IL" sz="3200" dirty="0" err="1"/>
              <a:t>ישעי</a:t>
            </a:r>
            <a:r>
              <a:rPr lang="he-IL" sz="3200" dirty="0"/>
              <a:t> שעל יד בית שמש</a:t>
            </a:r>
          </a:p>
          <a:p>
            <a:pPr algn="just" rtl="1"/>
            <a:r>
              <a:rPr lang="he-IL" sz="3200" b="1" dirty="0">
                <a:solidFill>
                  <a:schemeClr val="tx1"/>
                </a:solidFill>
              </a:rPr>
              <a:t>ב.</a:t>
            </a:r>
            <a:r>
              <a:rPr lang="he-IL" sz="3200" b="1" dirty="0"/>
              <a:t> </a:t>
            </a:r>
            <a:r>
              <a:rPr lang="he-IL" sz="3200" dirty="0"/>
              <a:t>מפת חלקות הניסוי. חלקות הפחתה מסומנות בכתום, חלקות ביקורת בכחול</a:t>
            </a:r>
          </a:p>
          <a:p>
            <a:pPr algn="just" rtl="1"/>
            <a:r>
              <a:rPr lang="he-IL" sz="3200" b="1" dirty="0">
                <a:solidFill>
                  <a:schemeClr val="tx1"/>
                </a:solidFill>
              </a:rPr>
              <a:t>ג. </a:t>
            </a:r>
            <a:r>
              <a:rPr lang="he-IL" sz="3200" dirty="0">
                <a:solidFill>
                  <a:schemeClr val="tx1"/>
                </a:solidFill>
              </a:rPr>
              <a:t>מערכת הפחתת גשם 30%.</a:t>
            </a:r>
          </a:p>
        </p:txBody>
      </p:sp>
      <p:sp>
        <p:nvSpPr>
          <p:cNvPr id="48" name="TextBox 47">
            <a:extLst>
              <a:ext uri="{FF2B5EF4-FFF2-40B4-BE49-F238E27FC236}">
                <a16:creationId xmlns:a16="http://schemas.microsoft.com/office/drawing/2014/main" id="{751E970E-9BD0-4718-BFE5-D47F4893F814}"/>
              </a:ext>
            </a:extLst>
          </p:cNvPr>
          <p:cNvSpPr txBox="1"/>
          <p:nvPr/>
        </p:nvSpPr>
        <p:spPr>
          <a:xfrm>
            <a:off x="21539200" y="33293658"/>
            <a:ext cx="7024852" cy="4939814"/>
          </a:xfrm>
          <a:prstGeom prst="rect">
            <a:avLst/>
          </a:prstGeom>
          <a:noFill/>
        </p:spPr>
        <p:txBody>
          <a:bodyPr wrap="square" rtlCol="1">
            <a:spAutoFit/>
          </a:bodyPr>
          <a:lstStyle/>
          <a:p>
            <a:pPr algn="just" rtl="1"/>
            <a:r>
              <a:rPr lang="he-IL" sz="3500" b="1">
                <a:solidFill>
                  <a:schemeClr val="tx1"/>
                </a:solidFill>
              </a:rPr>
              <a:t>איור 3: </a:t>
            </a:r>
            <a:r>
              <a:rPr lang="he-IL" sz="3500" b="1" dirty="0">
                <a:solidFill>
                  <a:schemeClr val="tx1"/>
                </a:solidFill>
              </a:rPr>
              <a:t>הפקת נתוני החזריות מהדימות תוך מיסוך פיקסלים שאינם מייצגים</a:t>
            </a:r>
          </a:p>
          <a:p>
            <a:pPr algn="just" rtl="1"/>
            <a:r>
              <a:rPr lang="he-IL" sz="3500" b="1" dirty="0"/>
              <a:t>א. </a:t>
            </a:r>
            <a:r>
              <a:rPr lang="he-IL" sz="3500" dirty="0"/>
              <a:t>הדימות כפי שמתקבל מהמצלמה.</a:t>
            </a:r>
          </a:p>
          <a:p>
            <a:pPr algn="just" rtl="1"/>
            <a:r>
              <a:rPr lang="he-IL" sz="3500" b="1" dirty="0">
                <a:solidFill>
                  <a:schemeClr val="tx1"/>
                </a:solidFill>
              </a:rPr>
              <a:t>ב</a:t>
            </a:r>
            <a:r>
              <a:rPr lang="he-IL" sz="3500" dirty="0">
                <a:solidFill>
                  <a:schemeClr val="tx1"/>
                </a:solidFill>
              </a:rPr>
              <a:t>.</a:t>
            </a:r>
            <a:r>
              <a:rPr lang="he-IL" sz="3500" dirty="0"/>
              <a:t> הדימות לאחר מיסוך פיקסלים שאינם צמחיים, מתחת ערך </a:t>
            </a:r>
            <a:r>
              <a:rPr lang="en-US" sz="3500" dirty="0"/>
              <a:t>NDVI</a:t>
            </a:r>
            <a:r>
              <a:rPr lang="he-IL" sz="3500" dirty="0"/>
              <a:t> של 0.3.</a:t>
            </a:r>
          </a:p>
          <a:p>
            <a:pPr algn="just" rtl="1"/>
            <a:r>
              <a:rPr lang="he-IL" sz="3500" b="1" dirty="0">
                <a:solidFill>
                  <a:schemeClr val="tx1"/>
                </a:solidFill>
              </a:rPr>
              <a:t>ג. </a:t>
            </a:r>
            <a:r>
              <a:rPr lang="he-IL" sz="3500" dirty="0"/>
              <a:t>הדימות לאחר מיסוך נוסף של פיקסלים שמייצגים צל, המיסוך נעשה על ידי ערך סף של קרינה </a:t>
            </a:r>
            <a:r>
              <a:rPr lang="he-IL" sz="3500" dirty="0" err="1"/>
              <a:t>אינפרא</a:t>
            </a:r>
            <a:r>
              <a:rPr lang="he-IL" sz="3500" dirty="0"/>
              <a:t> אדומה באורך גל של 802 ננומטר.</a:t>
            </a:r>
            <a:endParaRPr lang="he-IL" sz="3500" dirty="0">
              <a:solidFill>
                <a:schemeClr val="tx1"/>
              </a:solidFill>
            </a:endParaRPr>
          </a:p>
        </p:txBody>
      </p:sp>
      <p:sp>
        <p:nvSpPr>
          <p:cNvPr id="49" name="Rectangle 48">
            <a:extLst>
              <a:ext uri="{FF2B5EF4-FFF2-40B4-BE49-F238E27FC236}">
                <a16:creationId xmlns:a16="http://schemas.microsoft.com/office/drawing/2014/main" id="{262D570A-BDED-4D85-A638-C3717DF85699}"/>
              </a:ext>
            </a:extLst>
          </p:cNvPr>
          <p:cNvSpPr/>
          <p:nvPr/>
        </p:nvSpPr>
        <p:spPr>
          <a:xfrm>
            <a:off x="27700453" y="32525013"/>
            <a:ext cx="598534" cy="626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ysClr val="windowText" lastClr="000000"/>
                </a:solidFill>
              </a:rPr>
              <a:t>א</a:t>
            </a:r>
          </a:p>
        </p:txBody>
      </p:sp>
      <p:sp>
        <p:nvSpPr>
          <p:cNvPr id="50" name="Rectangle 49">
            <a:extLst>
              <a:ext uri="{FF2B5EF4-FFF2-40B4-BE49-F238E27FC236}">
                <a16:creationId xmlns:a16="http://schemas.microsoft.com/office/drawing/2014/main" id="{5202C7D3-1D59-49DC-BC14-1BCD2CD1F793}"/>
              </a:ext>
            </a:extLst>
          </p:cNvPr>
          <p:cNvSpPr/>
          <p:nvPr/>
        </p:nvSpPr>
        <p:spPr>
          <a:xfrm>
            <a:off x="23892225" y="32493241"/>
            <a:ext cx="598534" cy="626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ysClr val="windowText" lastClr="000000"/>
                </a:solidFill>
              </a:rPr>
              <a:t>ב</a:t>
            </a:r>
          </a:p>
        </p:txBody>
      </p:sp>
      <p:sp>
        <p:nvSpPr>
          <p:cNvPr id="51" name="Rectangle 50">
            <a:extLst>
              <a:ext uri="{FF2B5EF4-FFF2-40B4-BE49-F238E27FC236}">
                <a16:creationId xmlns:a16="http://schemas.microsoft.com/office/drawing/2014/main" id="{977325D8-9203-4CF8-848A-1FB8A6DDC8E5}"/>
              </a:ext>
            </a:extLst>
          </p:cNvPr>
          <p:cNvSpPr/>
          <p:nvPr/>
        </p:nvSpPr>
        <p:spPr>
          <a:xfrm>
            <a:off x="20350650" y="32468324"/>
            <a:ext cx="598534" cy="626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ysClr val="windowText" lastClr="000000"/>
                </a:solidFill>
              </a:rPr>
              <a:t>ג</a:t>
            </a:r>
          </a:p>
        </p:txBody>
      </p:sp>
      <p:sp>
        <p:nvSpPr>
          <p:cNvPr id="52" name="TextBox 51">
            <a:extLst>
              <a:ext uri="{FF2B5EF4-FFF2-40B4-BE49-F238E27FC236}">
                <a16:creationId xmlns:a16="http://schemas.microsoft.com/office/drawing/2014/main" id="{2BC51126-9164-45C3-9BDA-EAE73E21A1E2}"/>
              </a:ext>
            </a:extLst>
          </p:cNvPr>
          <p:cNvSpPr txBox="1"/>
          <p:nvPr/>
        </p:nvSpPr>
        <p:spPr>
          <a:xfrm>
            <a:off x="16311069" y="26197767"/>
            <a:ext cx="12385612" cy="2062103"/>
          </a:xfrm>
          <a:prstGeom prst="rect">
            <a:avLst/>
          </a:prstGeom>
          <a:noFill/>
        </p:spPr>
        <p:txBody>
          <a:bodyPr wrap="square" rtlCol="1">
            <a:spAutoFit/>
          </a:bodyPr>
          <a:lstStyle/>
          <a:p>
            <a:pPr algn="just" rtl="1"/>
            <a:r>
              <a:rPr lang="he-IL" sz="3200" b="1" dirty="0">
                <a:solidFill>
                  <a:schemeClr val="tx1"/>
                </a:solidFill>
              </a:rPr>
              <a:t>איור 2: מכשירים המשמשים למדידות</a:t>
            </a:r>
          </a:p>
          <a:p>
            <a:pPr algn="just" rtl="1"/>
            <a:r>
              <a:rPr lang="he-IL" sz="3200" b="1" dirty="0"/>
              <a:t>א. </a:t>
            </a:r>
            <a:r>
              <a:rPr lang="he-IL" sz="3200" dirty="0"/>
              <a:t>מכשיר </a:t>
            </a:r>
            <a:r>
              <a:rPr lang="en-US" sz="3200" dirty="0" err="1"/>
              <a:t>LiCORE</a:t>
            </a:r>
            <a:r>
              <a:rPr lang="en-US" sz="3200" dirty="0"/>
              <a:t> 2200c</a:t>
            </a:r>
            <a:r>
              <a:rPr lang="he-IL" sz="3200" dirty="0"/>
              <a:t> למדידת </a:t>
            </a:r>
            <a:r>
              <a:rPr lang="en-US" sz="3200" dirty="0"/>
              <a:t>LAI</a:t>
            </a:r>
            <a:r>
              <a:rPr lang="he-IL" sz="3200" dirty="0"/>
              <a:t>.</a:t>
            </a:r>
          </a:p>
          <a:p>
            <a:pPr algn="just" rtl="1"/>
            <a:r>
              <a:rPr lang="he-IL" sz="3200" b="1" dirty="0"/>
              <a:t>ב. </a:t>
            </a:r>
            <a:r>
              <a:rPr lang="he-IL" sz="3200" dirty="0"/>
              <a:t>תא לחץ למדידת לחץ מים בעלה (</a:t>
            </a:r>
            <a:r>
              <a:rPr lang="en-US" sz="3200" dirty="0"/>
              <a:t>LWP</a:t>
            </a:r>
            <a:r>
              <a:rPr lang="he-IL" sz="3200" dirty="0"/>
              <a:t>).</a:t>
            </a:r>
          </a:p>
          <a:p>
            <a:pPr algn="just" rtl="1"/>
            <a:r>
              <a:rPr lang="he-IL" sz="3200" b="1" dirty="0"/>
              <a:t>ג.</a:t>
            </a:r>
            <a:r>
              <a:rPr lang="he-IL" sz="3200" dirty="0"/>
              <a:t> מצלמה היפר ספקטרלית (כולל חיישן </a:t>
            </a:r>
            <a:r>
              <a:rPr lang="en-US" sz="3200" dirty="0"/>
              <a:t>LIDAR</a:t>
            </a:r>
            <a:r>
              <a:rPr lang="he-IL" sz="3200" dirty="0"/>
              <a:t>) על גבי רחפן.</a:t>
            </a:r>
          </a:p>
        </p:txBody>
      </p:sp>
      <p:sp>
        <p:nvSpPr>
          <p:cNvPr id="53" name="Rectangle 52">
            <a:extLst>
              <a:ext uri="{FF2B5EF4-FFF2-40B4-BE49-F238E27FC236}">
                <a16:creationId xmlns:a16="http://schemas.microsoft.com/office/drawing/2014/main" id="{8AF7EDE8-4EDE-4040-B5AB-02BB629AC7CC}"/>
              </a:ext>
            </a:extLst>
          </p:cNvPr>
          <p:cNvSpPr/>
          <p:nvPr/>
        </p:nvSpPr>
        <p:spPr>
          <a:xfrm>
            <a:off x="28195506" y="25281290"/>
            <a:ext cx="598534" cy="626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ysClr val="windowText" lastClr="000000"/>
                </a:solidFill>
              </a:rPr>
              <a:t>א</a:t>
            </a:r>
          </a:p>
        </p:txBody>
      </p:sp>
      <p:sp>
        <p:nvSpPr>
          <p:cNvPr id="54" name="Rectangle 53">
            <a:extLst>
              <a:ext uri="{FF2B5EF4-FFF2-40B4-BE49-F238E27FC236}">
                <a16:creationId xmlns:a16="http://schemas.microsoft.com/office/drawing/2014/main" id="{138D3499-C734-48B0-A5B8-825402E80198}"/>
              </a:ext>
            </a:extLst>
          </p:cNvPr>
          <p:cNvSpPr/>
          <p:nvPr/>
        </p:nvSpPr>
        <p:spPr>
          <a:xfrm>
            <a:off x="24111125" y="25249518"/>
            <a:ext cx="598534" cy="626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ysClr val="windowText" lastClr="000000"/>
                </a:solidFill>
              </a:rPr>
              <a:t>ב</a:t>
            </a:r>
          </a:p>
        </p:txBody>
      </p:sp>
      <p:sp>
        <p:nvSpPr>
          <p:cNvPr id="55" name="Rectangle 54">
            <a:extLst>
              <a:ext uri="{FF2B5EF4-FFF2-40B4-BE49-F238E27FC236}">
                <a16:creationId xmlns:a16="http://schemas.microsoft.com/office/drawing/2014/main" id="{D271E719-BE92-4C69-971F-2C3C074ED50D}"/>
              </a:ext>
            </a:extLst>
          </p:cNvPr>
          <p:cNvSpPr/>
          <p:nvPr/>
        </p:nvSpPr>
        <p:spPr>
          <a:xfrm>
            <a:off x="19689833" y="25260910"/>
            <a:ext cx="598534" cy="6266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ysClr val="windowText" lastClr="000000"/>
                </a:solidFill>
              </a:rPr>
              <a:t>ג</a:t>
            </a:r>
          </a:p>
        </p:txBody>
      </p:sp>
      <p:sp>
        <p:nvSpPr>
          <p:cNvPr id="56" name="מלבן: פינות מעוגלות 100">
            <a:extLst>
              <a:ext uri="{FF2B5EF4-FFF2-40B4-BE49-F238E27FC236}">
                <a16:creationId xmlns:a16="http://schemas.microsoft.com/office/drawing/2014/main" id="{AFEDF8E3-48F8-4884-9FEC-82B0D1880224}"/>
              </a:ext>
            </a:extLst>
          </p:cNvPr>
          <p:cNvSpPr/>
          <p:nvPr/>
        </p:nvSpPr>
        <p:spPr>
          <a:xfrm>
            <a:off x="7702292" y="6579065"/>
            <a:ext cx="6319375" cy="983545"/>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600" b="1" dirty="0">
                <a:solidFill>
                  <a:schemeClr val="tx1"/>
                </a:solidFill>
                <a:latin typeface="Calibri" panose="020F0502020204030204" pitchFamily="34" charset="0"/>
                <a:cs typeface="Calibri" panose="020F0502020204030204" pitchFamily="34" charset="0"/>
              </a:rPr>
              <a:t>תוצאות ראשוניות</a:t>
            </a:r>
            <a:endParaRPr lang="en-US" sz="6600" b="1" dirty="0">
              <a:solidFill>
                <a:schemeClr val="tx1"/>
              </a:solidFill>
              <a:latin typeface="Calibri" panose="020F0502020204030204" pitchFamily="34" charset="0"/>
              <a:cs typeface="Calibri" panose="020F0502020204030204" pitchFamily="34" charset="0"/>
            </a:endParaRPr>
          </a:p>
        </p:txBody>
      </p:sp>
      <p:sp>
        <p:nvSpPr>
          <p:cNvPr id="57" name="אליפסה 101">
            <a:extLst>
              <a:ext uri="{FF2B5EF4-FFF2-40B4-BE49-F238E27FC236}">
                <a16:creationId xmlns:a16="http://schemas.microsoft.com/office/drawing/2014/main" id="{E4788A89-8BC3-4A23-965A-68036223493A}"/>
              </a:ext>
            </a:extLst>
          </p:cNvPr>
          <p:cNvSpPr/>
          <p:nvPr/>
        </p:nvSpPr>
        <p:spPr>
          <a:xfrm>
            <a:off x="13645320" y="6300018"/>
            <a:ext cx="1967572" cy="1557542"/>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600" b="1" dirty="0">
                <a:solidFill>
                  <a:schemeClr val="tx1"/>
                </a:solidFill>
                <a:latin typeface="Calibri" panose="020F0502020204030204" pitchFamily="34" charset="0"/>
                <a:cs typeface="Calibri" panose="020F0502020204030204" pitchFamily="34" charset="0"/>
              </a:rPr>
              <a:t>3</a:t>
            </a:r>
            <a:endParaRPr lang="en-US" sz="6600" b="1" dirty="0">
              <a:solidFill>
                <a:schemeClr val="tx1"/>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FAF64EAF-3A8F-4B38-952A-23FE92AD176E}"/>
              </a:ext>
            </a:extLst>
          </p:cNvPr>
          <p:cNvSpPr txBox="1"/>
          <p:nvPr/>
        </p:nvSpPr>
        <p:spPr>
          <a:xfrm>
            <a:off x="1828800" y="12713795"/>
            <a:ext cx="12824337" cy="2062103"/>
          </a:xfrm>
          <a:prstGeom prst="rect">
            <a:avLst/>
          </a:prstGeom>
          <a:noFill/>
        </p:spPr>
        <p:txBody>
          <a:bodyPr wrap="square" rtlCol="1">
            <a:spAutoFit/>
          </a:bodyPr>
          <a:lstStyle/>
          <a:p>
            <a:pPr algn="just" rtl="1"/>
            <a:r>
              <a:rPr lang="he-IL" sz="3200" b="1" dirty="0">
                <a:solidFill>
                  <a:schemeClr val="tx1"/>
                </a:solidFill>
              </a:rPr>
              <a:t>איור 4: ערכי לחץ מים בעלה (</a:t>
            </a:r>
            <a:r>
              <a:rPr lang="en-US" sz="3200" b="1" dirty="0">
                <a:solidFill>
                  <a:schemeClr val="tx1"/>
                </a:solidFill>
              </a:rPr>
              <a:t>LWP</a:t>
            </a:r>
            <a:r>
              <a:rPr lang="he-IL" sz="3200" b="1" dirty="0">
                <a:solidFill>
                  <a:schemeClr val="tx1"/>
                </a:solidFill>
              </a:rPr>
              <a:t>) לאורך שנה</a:t>
            </a:r>
          </a:p>
          <a:p>
            <a:pPr algn="just" rtl="1"/>
            <a:r>
              <a:rPr lang="he-IL" sz="3200" dirty="0"/>
              <a:t>בכל גרף מוצגים ממוצעי ערכי ה</a:t>
            </a:r>
            <a:r>
              <a:rPr lang="en-US" sz="3200" dirty="0"/>
              <a:t>LWP</a:t>
            </a:r>
            <a:r>
              <a:rPr lang="he-IL" sz="3200" dirty="0"/>
              <a:t> עבור 5 המינים, יחד עם טווח ערכי המינימום והמקסימום שנמדדו בחלקות השונות.</a:t>
            </a:r>
          </a:p>
          <a:p>
            <a:pPr algn="just" rtl="1"/>
            <a:r>
              <a:rPr lang="he-IL" sz="3200" dirty="0">
                <a:solidFill>
                  <a:schemeClr val="tx1"/>
                </a:solidFill>
              </a:rPr>
              <a:t>בצד ימין </a:t>
            </a:r>
            <a:r>
              <a:rPr lang="he-IL" sz="3200" dirty="0"/>
              <a:t>עבור חלקות הביקורת, ובצד שמאל עבור חלקות הפחתת הגשם</a:t>
            </a:r>
            <a:endParaRPr lang="he-IL" sz="3200" dirty="0">
              <a:solidFill>
                <a:schemeClr val="tx1"/>
              </a:solidFill>
            </a:endParaRPr>
          </a:p>
        </p:txBody>
      </p:sp>
      <p:sp>
        <p:nvSpPr>
          <p:cNvPr id="59" name="TextBox 58">
            <a:extLst>
              <a:ext uri="{FF2B5EF4-FFF2-40B4-BE49-F238E27FC236}">
                <a16:creationId xmlns:a16="http://schemas.microsoft.com/office/drawing/2014/main" id="{7A40192C-41BD-481C-8E63-34C01E803B17}"/>
              </a:ext>
            </a:extLst>
          </p:cNvPr>
          <p:cNvSpPr txBox="1"/>
          <p:nvPr/>
        </p:nvSpPr>
        <p:spPr>
          <a:xfrm>
            <a:off x="1828800" y="19484591"/>
            <a:ext cx="12802867" cy="2062103"/>
          </a:xfrm>
          <a:prstGeom prst="rect">
            <a:avLst/>
          </a:prstGeom>
          <a:noFill/>
        </p:spPr>
        <p:txBody>
          <a:bodyPr wrap="square" rtlCol="1">
            <a:spAutoFit/>
          </a:bodyPr>
          <a:lstStyle/>
          <a:p>
            <a:pPr algn="just" rtl="1"/>
            <a:r>
              <a:rPr lang="he-IL" sz="3200" b="1" dirty="0">
                <a:solidFill>
                  <a:schemeClr val="tx1"/>
                </a:solidFill>
              </a:rPr>
              <a:t>איור 5: ערכי </a:t>
            </a:r>
            <a:r>
              <a:rPr lang="en-US" sz="3200" b="1" dirty="0">
                <a:solidFill>
                  <a:schemeClr val="tx1"/>
                </a:solidFill>
              </a:rPr>
              <a:t>LAI</a:t>
            </a:r>
            <a:r>
              <a:rPr lang="he-IL" sz="3200" b="1" dirty="0">
                <a:solidFill>
                  <a:schemeClr val="tx1"/>
                </a:solidFill>
              </a:rPr>
              <a:t> לאורך 9 חודשים</a:t>
            </a:r>
          </a:p>
          <a:p>
            <a:pPr algn="just" rtl="1"/>
            <a:r>
              <a:rPr lang="he-IL" sz="3200" dirty="0"/>
              <a:t>בכל גרף מוצגים ממוצעי ערכי ה</a:t>
            </a:r>
            <a:r>
              <a:rPr lang="en-US" sz="3200" dirty="0"/>
              <a:t>LAI</a:t>
            </a:r>
            <a:r>
              <a:rPr lang="he-IL" sz="3200" dirty="0"/>
              <a:t> עבור 5 המינים, יחד עם טווח ערכי המינימום והמקסימום שנמדדו בחלקות השונות.</a:t>
            </a:r>
          </a:p>
          <a:p>
            <a:pPr algn="just" rtl="1"/>
            <a:r>
              <a:rPr lang="he-IL" sz="3200" dirty="0">
                <a:solidFill>
                  <a:schemeClr val="tx1"/>
                </a:solidFill>
              </a:rPr>
              <a:t>בצד ימין </a:t>
            </a:r>
            <a:r>
              <a:rPr lang="he-IL" sz="3200" dirty="0"/>
              <a:t>עבור חלקות הביקורת, ובצד שמאל עבור חלקות הפחתת הגשם.</a:t>
            </a:r>
            <a:endParaRPr lang="he-IL" sz="3200" dirty="0">
              <a:solidFill>
                <a:schemeClr val="tx1"/>
              </a:solidFill>
            </a:endParaRPr>
          </a:p>
        </p:txBody>
      </p:sp>
      <p:sp>
        <p:nvSpPr>
          <p:cNvPr id="62" name="TextBox 61">
            <a:extLst>
              <a:ext uri="{FF2B5EF4-FFF2-40B4-BE49-F238E27FC236}">
                <a16:creationId xmlns:a16="http://schemas.microsoft.com/office/drawing/2014/main" id="{45F0280A-5BB7-44B1-A8DD-F2FB239EEFC1}"/>
              </a:ext>
            </a:extLst>
          </p:cNvPr>
          <p:cNvSpPr txBox="1"/>
          <p:nvPr/>
        </p:nvSpPr>
        <p:spPr>
          <a:xfrm>
            <a:off x="9701549" y="25221424"/>
            <a:ext cx="5413578" cy="3539430"/>
          </a:xfrm>
          <a:prstGeom prst="rect">
            <a:avLst/>
          </a:prstGeom>
          <a:noFill/>
        </p:spPr>
        <p:txBody>
          <a:bodyPr wrap="square" rtlCol="1">
            <a:spAutoFit/>
          </a:bodyPr>
          <a:lstStyle/>
          <a:p>
            <a:pPr algn="just" rtl="1"/>
            <a:r>
              <a:rPr lang="he-IL" sz="3200" b="1" dirty="0">
                <a:solidFill>
                  <a:schemeClr val="tx1"/>
                </a:solidFill>
              </a:rPr>
              <a:t>איור 6: התפלגות מדדים צמחיים שונים עבור מדידה בודדת</a:t>
            </a:r>
          </a:p>
          <a:p>
            <a:pPr algn="just" rtl="1"/>
            <a:r>
              <a:rPr lang="he-IL" sz="3200" dirty="0"/>
              <a:t>תרשימי קופסא של 3 מדדים צמחיים עבור 5 המינים בחודש מאי 22, יחד עם תרשימים של ה</a:t>
            </a:r>
            <a:r>
              <a:rPr lang="en-US" sz="3200" dirty="0"/>
              <a:t>LAI</a:t>
            </a:r>
            <a:r>
              <a:rPr lang="he-IL" sz="3200" dirty="0"/>
              <a:t> </a:t>
            </a:r>
            <a:r>
              <a:rPr lang="he-IL" sz="3200" dirty="0" err="1"/>
              <a:t>וה</a:t>
            </a:r>
            <a:r>
              <a:rPr lang="en-US" sz="3200" dirty="0"/>
              <a:t>LWP</a:t>
            </a:r>
            <a:r>
              <a:rPr lang="he-IL" sz="3200" dirty="0"/>
              <a:t> באותו חודש</a:t>
            </a:r>
          </a:p>
        </p:txBody>
      </p:sp>
      <p:sp>
        <p:nvSpPr>
          <p:cNvPr id="64" name="מלבן: פינות מעוגלות 100">
            <a:extLst>
              <a:ext uri="{FF2B5EF4-FFF2-40B4-BE49-F238E27FC236}">
                <a16:creationId xmlns:a16="http://schemas.microsoft.com/office/drawing/2014/main" id="{67BB4322-90CE-4684-B5E1-AECB7E18583D}"/>
              </a:ext>
            </a:extLst>
          </p:cNvPr>
          <p:cNvSpPr/>
          <p:nvPr/>
        </p:nvSpPr>
        <p:spPr>
          <a:xfrm>
            <a:off x="7150403" y="30222775"/>
            <a:ext cx="6720389" cy="987349"/>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600" b="1" dirty="0">
                <a:solidFill>
                  <a:schemeClr val="tx1"/>
                </a:solidFill>
                <a:latin typeface="Calibri" panose="020F0502020204030204" pitchFamily="34" charset="0"/>
                <a:cs typeface="Calibri" panose="020F0502020204030204" pitchFamily="34" charset="0"/>
              </a:rPr>
              <a:t>מסקנות ראשוניות</a:t>
            </a:r>
            <a:endParaRPr lang="en-US" sz="6600" b="1" dirty="0">
              <a:solidFill>
                <a:schemeClr val="tx1"/>
              </a:solidFill>
              <a:latin typeface="Calibri" panose="020F0502020204030204" pitchFamily="34" charset="0"/>
              <a:cs typeface="Calibri" panose="020F0502020204030204" pitchFamily="34" charset="0"/>
            </a:endParaRPr>
          </a:p>
        </p:txBody>
      </p:sp>
      <p:sp>
        <p:nvSpPr>
          <p:cNvPr id="65" name="אליפסה 101">
            <a:extLst>
              <a:ext uri="{FF2B5EF4-FFF2-40B4-BE49-F238E27FC236}">
                <a16:creationId xmlns:a16="http://schemas.microsoft.com/office/drawing/2014/main" id="{9DCAFC0E-E800-4497-BAFD-418B0357516C}"/>
              </a:ext>
            </a:extLst>
          </p:cNvPr>
          <p:cNvSpPr/>
          <p:nvPr/>
        </p:nvSpPr>
        <p:spPr>
          <a:xfrm>
            <a:off x="13494445" y="29943728"/>
            <a:ext cx="1967572" cy="1557542"/>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600" b="1" dirty="0">
                <a:solidFill>
                  <a:schemeClr val="tx1"/>
                </a:solidFill>
                <a:latin typeface="Calibri" panose="020F0502020204030204" pitchFamily="34" charset="0"/>
                <a:cs typeface="Calibri" panose="020F0502020204030204" pitchFamily="34" charset="0"/>
              </a:rPr>
              <a:t>4</a:t>
            </a:r>
            <a:endParaRPr lang="en-US" sz="6600" b="1" dirty="0">
              <a:solidFill>
                <a:schemeClr val="tx1"/>
              </a:solidFill>
              <a:latin typeface="Calibri" panose="020F0502020204030204" pitchFamily="34" charset="0"/>
              <a:cs typeface="Calibri" panose="020F0502020204030204" pitchFamily="34" charset="0"/>
            </a:endParaRPr>
          </a:p>
        </p:txBody>
      </p:sp>
      <p:pic>
        <p:nvPicPr>
          <p:cNvPr id="76" name="Picture 75">
            <a:extLst>
              <a:ext uri="{FF2B5EF4-FFF2-40B4-BE49-F238E27FC236}">
                <a16:creationId xmlns:a16="http://schemas.microsoft.com/office/drawing/2014/main" id="{21B2EEC3-9A4A-4C82-8993-95FDB3454B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a:off x="17478162" y="13234766"/>
            <a:ext cx="4916909" cy="5947987"/>
          </a:xfrm>
          <a:prstGeom prst="rect">
            <a:avLst/>
          </a:prstGeom>
        </p:spPr>
      </p:pic>
      <p:sp>
        <p:nvSpPr>
          <p:cNvPr id="66" name="TextBox 65">
            <a:extLst>
              <a:ext uri="{FF2B5EF4-FFF2-40B4-BE49-F238E27FC236}">
                <a16:creationId xmlns:a16="http://schemas.microsoft.com/office/drawing/2014/main" id="{492C9DF0-358B-4CE8-B24B-2979B344F8FC}"/>
              </a:ext>
            </a:extLst>
          </p:cNvPr>
          <p:cNvSpPr txBox="1"/>
          <p:nvPr/>
        </p:nvSpPr>
        <p:spPr>
          <a:xfrm>
            <a:off x="1828800" y="31634463"/>
            <a:ext cx="13023330" cy="4524315"/>
          </a:xfrm>
          <a:prstGeom prst="rect">
            <a:avLst/>
          </a:prstGeom>
          <a:noFill/>
        </p:spPr>
        <p:txBody>
          <a:bodyPr wrap="square" rtlCol="1">
            <a:spAutoFit/>
          </a:bodyPr>
          <a:lstStyle/>
          <a:p>
            <a:pPr marL="514350" indent="-514350" algn="just" rtl="1">
              <a:buAutoNum type="arabicPeriod"/>
            </a:pPr>
            <a:r>
              <a:rPr lang="he-IL" sz="3600" dirty="0">
                <a:latin typeface="Calibri" panose="020F0502020204030204" pitchFamily="34" charset="0"/>
                <a:cs typeface="Calibri" panose="020F0502020204030204" pitchFamily="34" charset="0"/>
              </a:rPr>
              <a:t>כצפוי, ניתן לראות השתנות עונתית משמעותית ב</a:t>
            </a:r>
            <a:r>
              <a:rPr lang="en-US" sz="3600" dirty="0">
                <a:latin typeface="Calibri" panose="020F0502020204030204" pitchFamily="34" charset="0"/>
                <a:cs typeface="Calibri" panose="020F0502020204030204" pitchFamily="34" charset="0"/>
              </a:rPr>
              <a:t>LWP</a:t>
            </a:r>
            <a:r>
              <a:rPr lang="he-IL" sz="3600" dirty="0">
                <a:latin typeface="Calibri" panose="020F0502020204030204" pitchFamily="34" charset="0"/>
                <a:cs typeface="Calibri" panose="020F0502020204030204" pitchFamily="34" charset="0"/>
              </a:rPr>
              <a:t> של העצים, אולם לאחר שנה אחת לא נצפה הבדל משמעותי בין התנהגות חלקות הניסוי וחלקות הביקורת.</a:t>
            </a:r>
          </a:p>
          <a:p>
            <a:pPr marL="514350" indent="-514350" algn="just" rtl="1">
              <a:buAutoNum type="arabicPeriod"/>
            </a:pPr>
            <a:r>
              <a:rPr lang="he-IL" sz="3600" dirty="0">
                <a:latin typeface="Calibri" panose="020F0502020204030204" pitchFamily="34" charset="0"/>
                <a:cs typeface="Calibri" panose="020F0502020204030204" pitchFamily="34" charset="0"/>
              </a:rPr>
              <a:t>בדומה לכך, לא ניתן למצוא שינוי ברור ב</a:t>
            </a:r>
            <a:r>
              <a:rPr lang="en-US" sz="3600" dirty="0">
                <a:latin typeface="Calibri" panose="020F0502020204030204" pitchFamily="34" charset="0"/>
                <a:cs typeface="Calibri" panose="020F0502020204030204" pitchFamily="34" charset="0"/>
              </a:rPr>
              <a:t>LAI</a:t>
            </a:r>
            <a:r>
              <a:rPr lang="he-IL" sz="3600" dirty="0">
                <a:latin typeface="Calibri" panose="020F0502020204030204" pitchFamily="34" charset="0"/>
                <a:cs typeface="Calibri" panose="020F0502020204030204" pitchFamily="34" charset="0"/>
              </a:rPr>
              <a:t> של החלקות השונות. </a:t>
            </a:r>
          </a:p>
          <a:p>
            <a:pPr marL="514350" indent="-514350" algn="just" rtl="1">
              <a:buAutoNum type="arabicPeriod"/>
            </a:pPr>
            <a:r>
              <a:rPr lang="he-IL" sz="3600" dirty="0">
                <a:latin typeface="Calibri" panose="020F0502020204030204" pitchFamily="34" charset="0"/>
                <a:cs typeface="Calibri" panose="020F0502020204030204" pitchFamily="34" charset="0"/>
              </a:rPr>
              <a:t>נראית התאמה טובה בין מדדי ה</a:t>
            </a:r>
            <a:r>
              <a:rPr lang="en-US" sz="3600" dirty="0">
                <a:latin typeface="Calibri" panose="020F0502020204030204" pitchFamily="34" charset="0"/>
                <a:cs typeface="Calibri" panose="020F0502020204030204" pitchFamily="34" charset="0"/>
              </a:rPr>
              <a:t>NDVI</a:t>
            </a:r>
            <a:r>
              <a:rPr lang="he-IL" sz="3600" dirty="0">
                <a:latin typeface="Calibri" panose="020F0502020204030204" pitchFamily="34" charset="0"/>
                <a:cs typeface="Calibri" panose="020F0502020204030204" pitchFamily="34" charset="0"/>
              </a:rPr>
              <a:t>, </a:t>
            </a:r>
            <a:r>
              <a:rPr lang="en-US" sz="3600" dirty="0">
                <a:latin typeface="Calibri" panose="020F0502020204030204" pitchFamily="34" charset="0"/>
                <a:cs typeface="Calibri" panose="020F0502020204030204" pitchFamily="34" charset="0"/>
              </a:rPr>
              <a:t>PRI</a:t>
            </a:r>
            <a:r>
              <a:rPr lang="he-IL" sz="3600" dirty="0">
                <a:latin typeface="Calibri" panose="020F0502020204030204" pitchFamily="34" charset="0"/>
                <a:cs typeface="Calibri" panose="020F0502020204030204" pitchFamily="34" charset="0"/>
              </a:rPr>
              <a:t>, </a:t>
            </a:r>
            <a:r>
              <a:rPr lang="he-IL" sz="3600" dirty="0" err="1">
                <a:latin typeface="Calibri" panose="020F0502020204030204" pitchFamily="34" charset="0"/>
                <a:cs typeface="Calibri" panose="020F0502020204030204" pitchFamily="34" charset="0"/>
              </a:rPr>
              <a:t>וה</a:t>
            </a:r>
            <a:r>
              <a:rPr lang="en-US" sz="3600" dirty="0">
                <a:latin typeface="Calibri" panose="020F0502020204030204" pitchFamily="34" charset="0"/>
                <a:cs typeface="Calibri" panose="020F0502020204030204" pitchFamily="34" charset="0"/>
              </a:rPr>
              <a:t>LAI</a:t>
            </a:r>
            <a:r>
              <a:rPr lang="he-IL" sz="3600" dirty="0">
                <a:latin typeface="Calibri" panose="020F0502020204030204" pitchFamily="34" charset="0"/>
                <a:cs typeface="Calibri" panose="020F0502020204030204" pitchFamily="34" charset="0"/>
              </a:rPr>
              <a:t>. זה הגיוני, כיוון שאלו מדדי צמיחה. בנוסף יש התאמה בין ה</a:t>
            </a:r>
            <a:r>
              <a:rPr lang="en-US" sz="3600" dirty="0">
                <a:latin typeface="Calibri" panose="020F0502020204030204" pitchFamily="34" charset="0"/>
                <a:cs typeface="Calibri" panose="020F0502020204030204" pitchFamily="34" charset="0"/>
              </a:rPr>
              <a:t>NDWI</a:t>
            </a:r>
            <a:r>
              <a:rPr lang="he-IL" sz="3600" dirty="0">
                <a:latin typeface="Calibri" panose="020F0502020204030204" pitchFamily="34" charset="0"/>
                <a:cs typeface="Calibri" panose="020F0502020204030204" pitchFamily="34" charset="0"/>
              </a:rPr>
              <a:t> לבין ה</a:t>
            </a:r>
            <a:r>
              <a:rPr lang="en-US" sz="3600" dirty="0">
                <a:latin typeface="Calibri" panose="020F0502020204030204" pitchFamily="34" charset="0"/>
                <a:cs typeface="Calibri" panose="020F0502020204030204" pitchFamily="34" charset="0"/>
              </a:rPr>
              <a:t>LWP</a:t>
            </a:r>
            <a:r>
              <a:rPr lang="he-IL" sz="3600" dirty="0">
                <a:latin typeface="Calibri" panose="020F0502020204030204" pitchFamily="34" charset="0"/>
                <a:cs typeface="Calibri" panose="020F0502020204030204" pitchFamily="34" charset="0"/>
              </a:rPr>
              <a:t>, וזה מתאים לכך שאלו מדדים שמייצגים את מצב המים בצמח</a:t>
            </a:r>
          </a:p>
          <a:p>
            <a:pPr marL="514350" indent="-514350" algn="just" rtl="1">
              <a:buAutoNum type="arabicPeriod"/>
            </a:pPr>
            <a:endParaRPr lang="he-IL" sz="3600" dirty="0">
              <a:latin typeface="Calibri" panose="020F0502020204030204" pitchFamily="34" charset="0"/>
              <a:cs typeface="Calibri" panose="020F0502020204030204" pitchFamily="34" charset="0"/>
            </a:endParaRPr>
          </a:p>
        </p:txBody>
      </p:sp>
      <p:sp>
        <p:nvSpPr>
          <p:cNvPr id="67" name="TextBox 66">
            <a:extLst>
              <a:ext uri="{FF2B5EF4-FFF2-40B4-BE49-F238E27FC236}">
                <a16:creationId xmlns:a16="http://schemas.microsoft.com/office/drawing/2014/main" id="{B5958AD7-A0AA-493A-B749-EB12D8298F7F}"/>
              </a:ext>
            </a:extLst>
          </p:cNvPr>
          <p:cNvSpPr txBox="1"/>
          <p:nvPr/>
        </p:nvSpPr>
        <p:spPr>
          <a:xfrm>
            <a:off x="1429501" y="37360867"/>
            <a:ext cx="13023330" cy="4854534"/>
          </a:xfrm>
          <a:prstGeom prst="rect">
            <a:avLst/>
          </a:prstGeom>
          <a:noFill/>
        </p:spPr>
        <p:txBody>
          <a:bodyPr wrap="square" rtlCol="1">
            <a:spAutoFit/>
          </a:bodyPr>
          <a:lstStyle/>
          <a:p>
            <a:pPr marL="742950" indent="-514350" algn="l" rtl="0">
              <a:lnSpc>
                <a:spcPct val="150000"/>
              </a:lnSpc>
              <a:spcAft>
                <a:spcPts val="800"/>
              </a:spcAft>
              <a:buAutoNum type="arabicPeriod"/>
            </a:pPr>
            <a:r>
              <a:rPr lang="en-US" sz="25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Wang, Z., Sun, Z., &amp; Lu, S. (2020). Optimal vegetation index for assessing leaf water potential using reflectance factors from the adaxial and abaxial surfaces. Computers and Electronics in Agriculture, 172, 105337.</a:t>
            </a:r>
            <a:r>
              <a:rPr lang="he-IL" sz="25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500" dirty="0">
              <a:solidFill>
                <a:srgbClr val="222222"/>
              </a:solidFill>
              <a:effectLst/>
              <a:latin typeface="Calibri" panose="020F0502020204030204" pitchFamily="34" charset="0"/>
              <a:ea typeface="Calibri" panose="020F0502020204030204" pitchFamily="34" charset="0"/>
              <a:cs typeface="Times New Roman" panose="02020603050405020304" pitchFamily="18" charset="0"/>
            </a:endParaRPr>
          </a:p>
          <a:p>
            <a:pPr marL="742950" indent="-514350">
              <a:lnSpc>
                <a:spcPct val="150000"/>
              </a:lnSpc>
              <a:spcAft>
                <a:spcPts val="800"/>
              </a:spcAft>
              <a:buFontTx/>
              <a:buAutoNum type="arabicPeriod"/>
            </a:pPr>
            <a:r>
              <a:rPr lang="en-US" sz="2500" dirty="0" err="1">
                <a:solidFill>
                  <a:srgbClr val="222222"/>
                </a:solidFill>
                <a:effectLst/>
                <a:latin typeface="Times New Roman" panose="02020603050405020304" pitchFamily="18" charset="0"/>
                <a:ea typeface="Calibri" panose="020F0502020204030204" pitchFamily="34" charset="0"/>
                <a:cs typeface="Arial" panose="020B0604020202020204" pitchFamily="34" charset="0"/>
              </a:rPr>
              <a:t>Motalebifard</a:t>
            </a:r>
            <a:r>
              <a:rPr lang="en-US" sz="25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 R., Najafi, N., </a:t>
            </a:r>
            <a:r>
              <a:rPr lang="en-US" sz="2500" dirty="0" err="1">
                <a:solidFill>
                  <a:srgbClr val="222222"/>
                </a:solidFill>
                <a:effectLst/>
                <a:latin typeface="Times New Roman" panose="02020603050405020304" pitchFamily="18" charset="0"/>
                <a:ea typeface="Calibri" panose="020F0502020204030204" pitchFamily="34" charset="0"/>
                <a:cs typeface="Arial" panose="020B0604020202020204" pitchFamily="34" charset="0"/>
              </a:rPr>
              <a:t>Oustan</a:t>
            </a:r>
            <a:r>
              <a:rPr lang="en-US" sz="25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 S., </a:t>
            </a:r>
            <a:r>
              <a:rPr lang="en-US" sz="2500" dirty="0" err="1">
                <a:solidFill>
                  <a:srgbClr val="222222"/>
                </a:solidFill>
                <a:effectLst/>
                <a:latin typeface="Times New Roman" panose="02020603050405020304" pitchFamily="18" charset="0"/>
                <a:ea typeface="Calibri" panose="020F0502020204030204" pitchFamily="34" charset="0"/>
                <a:cs typeface="Arial" panose="020B0604020202020204" pitchFamily="34" charset="0"/>
              </a:rPr>
              <a:t>Nyshabouri</a:t>
            </a:r>
            <a:r>
              <a:rPr lang="en-US" sz="25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 M. R., &amp; </a:t>
            </a:r>
            <a:r>
              <a:rPr lang="en-US" sz="2500" dirty="0" err="1">
                <a:solidFill>
                  <a:srgbClr val="222222"/>
                </a:solidFill>
                <a:effectLst/>
                <a:latin typeface="Times New Roman" panose="02020603050405020304" pitchFamily="18" charset="0"/>
                <a:ea typeface="Calibri" panose="020F0502020204030204" pitchFamily="34" charset="0"/>
                <a:cs typeface="Arial" panose="020B0604020202020204" pitchFamily="34" charset="0"/>
              </a:rPr>
              <a:t>Valizadeh</a:t>
            </a:r>
            <a:r>
              <a:rPr lang="en-US" sz="25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 M. (2013). The combined effects of phosphorus and zinc on evapotranspiration, leaf water potential, water use efficiency and tuber attributes of potato under water deficit conditions. </a:t>
            </a:r>
            <a:r>
              <a:rPr lang="en-US" sz="2500" i="1"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Scientia </a:t>
            </a:r>
            <a:r>
              <a:rPr lang="en-US" sz="2500" i="1" dirty="0" err="1">
                <a:solidFill>
                  <a:srgbClr val="222222"/>
                </a:solidFill>
                <a:effectLst/>
                <a:latin typeface="Times New Roman" panose="02020603050405020304" pitchFamily="18" charset="0"/>
                <a:ea typeface="Calibri" panose="020F0502020204030204" pitchFamily="34" charset="0"/>
                <a:cs typeface="Arial" panose="020B0604020202020204" pitchFamily="34" charset="0"/>
              </a:rPr>
              <a:t>Horticulturae</a:t>
            </a:r>
            <a:r>
              <a:rPr lang="en-US" sz="25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 </a:t>
            </a:r>
            <a:r>
              <a:rPr lang="en-US" sz="2500" i="1"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162</a:t>
            </a:r>
            <a:r>
              <a:rPr lang="en-US" sz="25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 31-38.</a:t>
            </a:r>
            <a:r>
              <a:rPr lang="he-IL" sz="2500" dirty="0">
                <a:solidFill>
                  <a:srgbClr val="222222"/>
                </a:solidFill>
                <a:effectLst/>
                <a:latin typeface="Times New Roman" panose="02020603050405020304" pitchFamily="18" charset="0"/>
                <a:ea typeface="Calibri" panose="020F0502020204030204" pitchFamily="34" charset="0"/>
                <a:cs typeface="Arial" panose="020B0604020202020204" pitchFamily="34" charset="0"/>
              </a:rPr>
              <a:t>‏</a:t>
            </a:r>
            <a:endParaRPr lang="en-US" sz="2500" dirty="0">
              <a:effectLst/>
              <a:latin typeface="Calibri" panose="020F0502020204030204" pitchFamily="34" charset="0"/>
              <a:ea typeface="Calibri" panose="020F0502020204030204" pitchFamily="34" charset="0"/>
              <a:cs typeface="Arial" panose="020B0604020202020204" pitchFamily="34" charset="0"/>
            </a:endParaRPr>
          </a:p>
          <a:p>
            <a:pPr marL="742950" indent="-514350" algn="l" rtl="0">
              <a:lnSpc>
                <a:spcPct val="150000"/>
              </a:lnSpc>
              <a:spcAft>
                <a:spcPts val="800"/>
              </a:spcAft>
              <a:buAutoNum type="arabicPeriod"/>
            </a:pPr>
            <a:endParaRPr lang="en-US" sz="2500" dirty="0">
              <a:effectLst/>
              <a:latin typeface="Calibri" panose="020F0502020204030204" pitchFamily="34" charset="0"/>
              <a:ea typeface="Calibri" panose="020F0502020204030204" pitchFamily="34" charset="0"/>
              <a:cs typeface="Arial" panose="020B0604020202020204" pitchFamily="34" charset="0"/>
            </a:endParaRPr>
          </a:p>
        </p:txBody>
      </p:sp>
      <p:grpSp>
        <p:nvGrpSpPr>
          <p:cNvPr id="68" name="קבוצה 132">
            <a:extLst>
              <a:ext uri="{FF2B5EF4-FFF2-40B4-BE49-F238E27FC236}">
                <a16:creationId xmlns:a16="http://schemas.microsoft.com/office/drawing/2014/main" id="{29314103-2208-4FE4-8E9F-52B5B63E57EA}"/>
              </a:ext>
            </a:extLst>
          </p:cNvPr>
          <p:cNvGrpSpPr/>
          <p:nvPr/>
        </p:nvGrpSpPr>
        <p:grpSpPr>
          <a:xfrm>
            <a:off x="432551" y="36111676"/>
            <a:ext cx="6717852" cy="1605324"/>
            <a:chOff x="21325375" y="6188902"/>
            <a:chExt cx="5967189" cy="1605324"/>
          </a:xfrm>
          <a:solidFill>
            <a:srgbClr val="E9EFC0"/>
          </a:solidFill>
        </p:grpSpPr>
        <p:sp>
          <p:nvSpPr>
            <p:cNvPr id="69" name="מלבן: פינות מעוגלות 133">
              <a:extLst>
                <a:ext uri="{FF2B5EF4-FFF2-40B4-BE49-F238E27FC236}">
                  <a16:creationId xmlns:a16="http://schemas.microsoft.com/office/drawing/2014/main" id="{DE17D47A-38A8-4077-8263-C828279F6CFA}"/>
                </a:ext>
              </a:extLst>
            </p:cNvPr>
            <p:cNvSpPr/>
            <p:nvPr/>
          </p:nvSpPr>
          <p:spPr>
            <a:xfrm>
              <a:off x="22284146" y="6457747"/>
              <a:ext cx="5008418" cy="983545"/>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1"/>
                  </a:solidFill>
                  <a:latin typeface="Calibri" panose="020F0502020204030204" pitchFamily="34" charset="0"/>
                  <a:cs typeface="Calibri" panose="020F0502020204030204" pitchFamily="34" charset="0"/>
                </a:rPr>
                <a:t>References</a:t>
              </a:r>
            </a:p>
          </p:txBody>
        </p:sp>
        <p:sp>
          <p:nvSpPr>
            <p:cNvPr id="70" name="אליפסה 134">
              <a:extLst>
                <a:ext uri="{FF2B5EF4-FFF2-40B4-BE49-F238E27FC236}">
                  <a16:creationId xmlns:a16="http://schemas.microsoft.com/office/drawing/2014/main" id="{5E96FCA5-AE73-4454-9D3E-FE4C45C461B8}"/>
                </a:ext>
              </a:extLst>
            </p:cNvPr>
            <p:cNvSpPr/>
            <p:nvPr/>
          </p:nvSpPr>
          <p:spPr>
            <a:xfrm>
              <a:off x="21325375" y="6188902"/>
              <a:ext cx="1655739" cy="1605324"/>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1"/>
                  </a:solidFill>
                  <a:latin typeface="Calibri" panose="020F0502020204030204" pitchFamily="34" charset="0"/>
                  <a:cs typeface="Calibri" panose="020F0502020204030204" pitchFamily="34" charset="0"/>
                </a:rPr>
                <a:t>5</a:t>
              </a:r>
            </a:p>
          </p:txBody>
        </p:sp>
      </p:grpSp>
      <p:sp>
        <p:nvSpPr>
          <p:cNvPr id="77" name="Rectangle 76">
            <a:extLst>
              <a:ext uri="{FF2B5EF4-FFF2-40B4-BE49-F238E27FC236}">
                <a16:creationId xmlns:a16="http://schemas.microsoft.com/office/drawing/2014/main" id="{5D4CDEC7-6C59-4433-9E50-9C239EC6BEB9}"/>
              </a:ext>
            </a:extLst>
          </p:cNvPr>
          <p:cNvSpPr/>
          <p:nvPr/>
        </p:nvSpPr>
        <p:spPr>
          <a:xfrm>
            <a:off x="27621063" y="17540033"/>
            <a:ext cx="598534" cy="6266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ysClr val="windowText" lastClr="000000"/>
                </a:solidFill>
              </a:rPr>
              <a:t>א</a:t>
            </a:r>
          </a:p>
        </p:txBody>
      </p:sp>
      <p:sp>
        <p:nvSpPr>
          <p:cNvPr id="46" name="Rectangle 45">
            <a:extLst>
              <a:ext uri="{FF2B5EF4-FFF2-40B4-BE49-F238E27FC236}">
                <a16:creationId xmlns:a16="http://schemas.microsoft.com/office/drawing/2014/main" id="{58F4FC3C-81A9-4B64-8632-9883C9D3B104}"/>
              </a:ext>
            </a:extLst>
          </p:cNvPr>
          <p:cNvSpPr/>
          <p:nvPr/>
        </p:nvSpPr>
        <p:spPr>
          <a:xfrm>
            <a:off x="22289683" y="17561434"/>
            <a:ext cx="598534" cy="6266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ysClr val="windowText" lastClr="000000"/>
                </a:solidFill>
              </a:rPr>
              <a:t>ב</a:t>
            </a:r>
          </a:p>
        </p:txBody>
      </p:sp>
      <p:pic>
        <p:nvPicPr>
          <p:cNvPr id="83" name="Picture 82">
            <a:extLst>
              <a:ext uri="{FF2B5EF4-FFF2-40B4-BE49-F238E27FC236}">
                <a16:creationId xmlns:a16="http://schemas.microsoft.com/office/drawing/2014/main" id="{3CA5B4C9-B509-497B-A593-2E1E71FCB493}"/>
              </a:ext>
            </a:extLst>
          </p:cNvPr>
          <p:cNvPicPr>
            <a:picLocks noChangeAspect="1"/>
          </p:cNvPicPr>
          <p:nvPr/>
        </p:nvPicPr>
        <p:blipFill>
          <a:blip r:embed="rId15"/>
          <a:stretch>
            <a:fillRect/>
          </a:stretch>
        </p:blipFill>
        <p:spPr>
          <a:xfrm>
            <a:off x="778694" y="21565848"/>
            <a:ext cx="4556043" cy="3496009"/>
          </a:xfrm>
          <a:prstGeom prst="rect">
            <a:avLst/>
          </a:prstGeom>
        </p:spPr>
      </p:pic>
      <p:sp>
        <p:nvSpPr>
          <p:cNvPr id="88" name="Oval 87">
            <a:extLst>
              <a:ext uri="{FF2B5EF4-FFF2-40B4-BE49-F238E27FC236}">
                <a16:creationId xmlns:a16="http://schemas.microsoft.com/office/drawing/2014/main" id="{6194A26C-D7C5-4681-951F-02D11B1341F2}"/>
              </a:ext>
            </a:extLst>
          </p:cNvPr>
          <p:cNvSpPr/>
          <p:nvPr/>
        </p:nvSpPr>
        <p:spPr>
          <a:xfrm>
            <a:off x="25726171" y="15470243"/>
            <a:ext cx="270254" cy="248926"/>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90" name="Straight Connector 89">
            <a:extLst>
              <a:ext uri="{FF2B5EF4-FFF2-40B4-BE49-F238E27FC236}">
                <a16:creationId xmlns:a16="http://schemas.microsoft.com/office/drawing/2014/main" id="{0E5DEF97-1869-401C-869B-4C37F6C1F99F}"/>
              </a:ext>
            </a:extLst>
          </p:cNvPr>
          <p:cNvCxnSpPr/>
          <p:nvPr/>
        </p:nvCxnSpPr>
        <p:spPr>
          <a:xfrm flipV="1">
            <a:off x="20875557" y="15643919"/>
            <a:ext cx="4965268" cy="3023295"/>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B28DACF-7C38-40A0-9D31-A8E08624B24A}"/>
              </a:ext>
            </a:extLst>
          </p:cNvPr>
          <p:cNvCxnSpPr>
            <a:cxnSpLocks/>
          </p:cNvCxnSpPr>
          <p:nvPr/>
        </p:nvCxnSpPr>
        <p:spPr>
          <a:xfrm>
            <a:off x="22931083" y="13814584"/>
            <a:ext cx="2909742" cy="179640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97" name="Picture 96">
            <a:extLst>
              <a:ext uri="{FF2B5EF4-FFF2-40B4-BE49-F238E27FC236}">
                <a16:creationId xmlns:a16="http://schemas.microsoft.com/office/drawing/2014/main" id="{007B7F72-D27B-4772-BF7A-893896E9804C}"/>
              </a:ext>
            </a:extLst>
          </p:cNvPr>
          <p:cNvPicPr>
            <a:picLocks noChangeAspect="1"/>
          </p:cNvPicPr>
          <p:nvPr/>
        </p:nvPicPr>
        <p:blipFill>
          <a:blip r:embed="rId16"/>
          <a:stretch>
            <a:fillRect/>
          </a:stretch>
        </p:blipFill>
        <p:spPr>
          <a:xfrm>
            <a:off x="8011417" y="7959854"/>
            <a:ext cx="7144667" cy="4812189"/>
          </a:xfrm>
          <a:prstGeom prst="roundRect">
            <a:avLst>
              <a:gd name="adj" fmla="val 8594"/>
            </a:avLst>
          </a:prstGeom>
          <a:solidFill>
            <a:srgbClr val="FFFFFF">
              <a:shade val="85000"/>
            </a:srgbClr>
          </a:solidFill>
          <a:ln>
            <a:noFill/>
          </a:ln>
          <a:effectLst/>
        </p:spPr>
      </p:pic>
      <p:pic>
        <p:nvPicPr>
          <p:cNvPr id="99" name="Picture 98">
            <a:extLst>
              <a:ext uri="{FF2B5EF4-FFF2-40B4-BE49-F238E27FC236}">
                <a16:creationId xmlns:a16="http://schemas.microsoft.com/office/drawing/2014/main" id="{D59C7025-F0EE-493B-8B37-E7978C23552E}"/>
              </a:ext>
            </a:extLst>
          </p:cNvPr>
          <p:cNvPicPr>
            <a:picLocks noChangeAspect="1"/>
          </p:cNvPicPr>
          <p:nvPr/>
        </p:nvPicPr>
        <p:blipFill>
          <a:blip r:embed="rId17"/>
          <a:stretch>
            <a:fillRect/>
          </a:stretch>
        </p:blipFill>
        <p:spPr>
          <a:xfrm>
            <a:off x="1040566" y="7931347"/>
            <a:ext cx="7005476" cy="4773643"/>
          </a:xfrm>
          <a:prstGeom prst="roundRect">
            <a:avLst>
              <a:gd name="adj" fmla="val 8594"/>
            </a:avLst>
          </a:prstGeom>
          <a:solidFill>
            <a:srgbClr val="FFFFFF">
              <a:shade val="85000"/>
            </a:srgbClr>
          </a:solidFill>
          <a:ln>
            <a:noFill/>
          </a:ln>
          <a:effectLst/>
        </p:spPr>
      </p:pic>
      <p:pic>
        <p:nvPicPr>
          <p:cNvPr id="101" name="Picture 100">
            <a:extLst>
              <a:ext uri="{FF2B5EF4-FFF2-40B4-BE49-F238E27FC236}">
                <a16:creationId xmlns:a16="http://schemas.microsoft.com/office/drawing/2014/main" id="{30F7852C-5E70-4130-8B8B-EB0AA4AAE59C}"/>
              </a:ext>
            </a:extLst>
          </p:cNvPr>
          <p:cNvPicPr>
            <a:picLocks noChangeAspect="1"/>
          </p:cNvPicPr>
          <p:nvPr/>
        </p:nvPicPr>
        <p:blipFill>
          <a:blip r:embed="rId18"/>
          <a:stretch>
            <a:fillRect/>
          </a:stretch>
        </p:blipFill>
        <p:spPr>
          <a:xfrm>
            <a:off x="833242" y="25093162"/>
            <a:ext cx="4501495" cy="3228429"/>
          </a:xfrm>
          <a:prstGeom prst="roundRect">
            <a:avLst>
              <a:gd name="adj" fmla="val 8594"/>
            </a:avLst>
          </a:prstGeom>
          <a:solidFill>
            <a:srgbClr val="FFFFFF">
              <a:shade val="85000"/>
            </a:srgbClr>
          </a:solidFill>
          <a:ln>
            <a:noFill/>
          </a:ln>
          <a:effectLst/>
        </p:spPr>
      </p:pic>
      <p:pic>
        <p:nvPicPr>
          <p:cNvPr id="103" name="Picture 102">
            <a:extLst>
              <a:ext uri="{FF2B5EF4-FFF2-40B4-BE49-F238E27FC236}">
                <a16:creationId xmlns:a16="http://schemas.microsoft.com/office/drawing/2014/main" id="{DE39A804-7F4F-4483-9F7B-18C88EB20672}"/>
              </a:ext>
            </a:extLst>
          </p:cNvPr>
          <p:cNvPicPr>
            <a:picLocks noChangeAspect="1"/>
          </p:cNvPicPr>
          <p:nvPr/>
        </p:nvPicPr>
        <p:blipFill>
          <a:blip r:embed="rId19"/>
          <a:stretch>
            <a:fillRect/>
          </a:stretch>
        </p:blipFill>
        <p:spPr>
          <a:xfrm>
            <a:off x="8185629" y="14878524"/>
            <a:ext cx="6989513" cy="4458286"/>
          </a:xfrm>
          <a:prstGeom prst="rect">
            <a:avLst/>
          </a:prstGeom>
        </p:spPr>
      </p:pic>
      <p:pic>
        <p:nvPicPr>
          <p:cNvPr id="105" name="Picture 104">
            <a:extLst>
              <a:ext uri="{FF2B5EF4-FFF2-40B4-BE49-F238E27FC236}">
                <a16:creationId xmlns:a16="http://schemas.microsoft.com/office/drawing/2014/main" id="{DEE53B1A-B0B8-4F60-BF7E-624437EDFC4B}"/>
              </a:ext>
            </a:extLst>
          </p:cNvPr>
          <p:cNvPicPr>
            <a:picLocks noChangeAspect="1"/>
          </p:cNvPicPr>
          <p:nvPr/>
        </p:nvPicPr>
        <p:blipFill>
          <a:blip r:embed="rId20"/>
          <a:stretch>
            <a:fillRect/>
          </a:stretch>
        </p:blipFill>
        <p:spPr>
          <a:xfrm>
            <a:off x="960144" y="14878535"/>
            <a:ext cx="7125427" cy="4399102"/>
          </a:xfrm>
          <a:prstGeom prst="rect">
            <a:avLst/>
          </a:prstGeom>
        </p:spPr>
      </p:pic>
      <p:pic>
        <p:nvPicPr>
          <p:cNvPr id="110" name="Picture 109">
            <a:extLst>
              <a:ext uri="{FF2B5EF4-FFF2-40B4-BE49-F238E27FC236}">
                <a16:creationId xmlns:a16="http://schemas.microsoft.com/office/drawing/2014/main" id="{17B79A83-C0A4-486E-BA64-B49F13A43599}"/>
              </a:ext>
            </a:extLst>
          </p:cNvPr>
          <p:cNvPicPr>
            <a:picLocks noChangeAspect="1"/>
          </p:cNvPicPr>
          <p:nvPr/>
        </p:nvPicPr>
        <p:blipFill>
          <a:blip r:embed="rId21"/>
          <a:stretch>
            <a:fillRect/>
          </a:stretch>
        </p:blipFill>
        <p:spPr>
          <a:xfrm>
            <a:off x="5301137" y="21564422"/>
            <a:ext cx="4883976" cy="3356655"/>
          </a:xfrm>
          <a:prstGeom prst="rect">
            <a:avLst/>
          </a:prstGeom>
        </p:spPr>
      </p:pic>
      <p:pic>
        <p:nvPicPr>
          <p:cNvPr id="112" name="Picture 111">
            <a:extLst>
              <a:ext uri="{FF2B5EF4-FFF2-40B4-BE49-F238E27FC236}">
                <a16:creationId xmlns:a16="http://schemas.microsoft.com/office/drawing/2014/main" id="{8D3A9C47-D429-4373-8B33-30519B3D6987}"/>
              </a:ext>
            </a:extLst>
          </p:cNvPr>
          <p:cNvPicPr>
            <a:picLocks noChangeAspect="1"/>
          </p:cNvPicPr>
          <p:nvPr/>
        </p:nvPicPr>
        <p:blipFill>
          <a:blip r:embed="rId22"/>
          <a:stretch>
            <a:fillRect/>
          </a:stretch>
        </p:blipFill>
        <p:spPr>
          <a:xfrm>
            <a:off x="10238706" y="21488115"/>
            <a:ext cx="4915535" cy="3499500"/>
          </a:xfrm>
          <a:prstGeom prst="roundRect">
            <a:avLst>
              <a:gd name="adj" fmla="val 8594"/>
            </a:avLst>
          </a:prstGeom>
          <a:solidFill>
            <a:srgbClr val="FFFFFF">
              <a:shade val="85000"/>
            </a:srgbClr>
          </a:solidFill>
          <a:ln>
            <a:noFill/>
          </a:ln>
          <a:effectLst/>
        </p:spPr>
      </p:pic>
      <p:pic>
        <p:nvPicPr>
          <p:cNvPr id="114" name="Picture 113">
            <a:extLst>
              <a:ext uri="{FF2B5EF4-FFF2-40B4-BE49-F238E27FC236}">
                <a16:creationId xmlns:a16="http://schemas.microsoft.com/office/drawing/2014/main" id="{92F6ACDB-9B6E-4CF5-B292-E00A2260AE9F}"/>
              </a:ext>
            </a:extLst>
          </p:cNvPr>
          <p:cNvPicPr>
            <a:picLocks noChangeAspect="1"/>
          </p:cNvPicPr>
          <p:nvPr/>
        </p:nvPicPr>
        <p:blipFill>
          <a:blip r:embed="rId23"/>
          <a:stretch>
            <a:fillRect/>
          </a:stretch>
        </p:blipFill>
        <p:spPr>
          <a:xfrm>
            <a:off x="5425521" y="25104340"/>
            <a:ext cx="3972480" cy="3247939"/>
          </a:xfrm>
          <a:prstGeom prst="rect">
            <a:avLst/>
          </a:prstGeom>
        </p:spPr>
      </p:pic>
      <p:pic>
        <p:nvPicPr>
          <p:cNvPr id="116" name="Picture 115">
            <a:extLst>
              <a:ext uri="{FF2B5EF4-FFF2-40B4-BE49-F238E27FC236}">
                <a16:creationId xmlns:a16="http://schemas.microsoft.com/office/drawing/2014/main" id="{58E6C59B-57BF-4B69-A8B5-6A52E2C7D7BE}"/>
              </a:ext>
            </a:extLst>
          </p:cNvPr>
          <p:cNvPicPr>
            <a:picLocks noChangeAspect="1"/>
          </p:cNvPicPr>
          <p:nvPr/>
        </p:nvPicPr>
        <p:blipFill>
          <a:blip r:embed="rId24"/>
          <a:stretch>
            <a:fillRect/>
          </a:stretch>
        </p:blipFill>
        <p:spPr>
          <a:xfrm>
            <a:off x="16971469" y="16531847"/>
            <a:ext cx="1409897" cy="1762371"/>
          </a:xfrm>
          <a:prstGeom prst="rect">
            <a:avLst/>
          </a:prstGeom>
        </p:spPr>
      </p:pic>
      <p:pic>
        <p:nvPicPr>
          <p:cNvPr id="33" name="Picture 32">
            <a:extLst>
              <a:ext uri="{FF2B5EF4-FFF2-40B4-BE49-F238E27FC236}">
                <a16:creationId xmlns:a16="http://schemas.microsoft.com/office/drawing/2014/main" id="{607E5A5F-7975-4FBB-B2D0-5CAD120AC1A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6895322" y="18321812"/>
            <a:ext cx="2171853" cy="2895804"/>
          </a:xfrm>
          <a:prstGeom prst="rect">
            <a:avLst/>
          </a:prstGeom>
        </p:spPr>
      </p:pic>
      <p:sp>
        <p:nvSpPr>
          <p:cNvPr id="47" name="Rectangle 46">
            <a:extLst>
              <a:ext uri="{FF2B5EF4-FFF2-40B4-BE49-F238E27FC236}">
                <a16:creationId xmlns:a16="http://schemas.microsoft.com/office/drawing/2014/main" id="{FF4183F0-EC5A-4CD1-B986-449D9A72BD75}"/>
              </a:ext>
            </a:extLst>
          </p:cNvPr>
          <p:cNvSpPr/>
          <p:nvPr/>
        </p:nvSpPr>
        <p:spPr>
          <a:xfrm>
            <a:off x="18447185" y="20557842"/>
            <a:ext cx="598534" cy="6266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3200" dirty="0">
                <a:solidFill>
                  <a:sysClr val="windowText" lastClr="000000"/>
                </a:solidFill>
              </a:rPr>
              <a:t>ג</a:t>
            </a:r>
          </a:p>
        </p:txBody>
      </p:sp>
      <p:pic>
        <p:nvPicPr>
          <p:cNvPr id="118" name="Picture 117">
            <a:extLst>
              <a:ext uri="{FF2B5EF4-FFF2-40B4-BE49-F238E27FC236}">
                <a16:creationId xmlns:a16="http://schemas.microsoft.com/office/drawing/2014/main" id="{D0AF8895-E280-4EB6-8DF3-F46D6A345ADD}"/>
              </a:ext>
            </a:extLst>
          </p:cNvPr>
          <p:cNvPicPr>
            <a:picLocks noChangeAspect="1"/>
          </p:cNvPicPr>
          <p:nvPr/>
        </p:nvPicPr>
        <p:blipFill>
          <a:blip r:embed="rId26"/>
          <a:stretch>
            <a:fillRect/>
          </a:stretch>
        </p:blipFill>
        <p:spPr>
          <a:xfrm>
            <a:off x="16179418" y="33268258"/>
            <a:ext cx="5156690" cy="5517542"/>
          </a:xfrm>
          <a:prstGeom prst="rect">
            <a:avLst/>
          </a:prstGeom>
        </p:spPr>
      </p:pic>
      <p:sp>
        <p:nvSpPr>
          <p:cNvPr id="119" name="TextBox 118">
            <a:extLst>
              <a:ext uri="{FF2B5EF4-FFF2-40B4-BE49-F238E27FC236}">
                <a16:creationId xmlns:a16="http://schemas.microsoft.com/office/drawing/2014/main" id="{3FDE2988-EF83-481D-A445-AE50D9C4BEED}"/>
              </a:ext>
            </a:extLst>
          </p:cNvPr>
          <p:cNvSpPr txBox="1"/>
          <p:nvPr/>
        </p:nvSpPr>
        <p:spPr>
          <a:xfrm>
            <a:off x="16971469" y="38804391"/>
            <a:ext cx="11031716" cy="2246769"/>
          </a:xfrm>
          <a:prstGeom prst="rect">
            <a:avLst/>
          </a:prstGeom>
          <a:noFill/>
        </p:spPr>
        <p:txBody>
          <a:bodyPr wrap="square" rtlCol="1">
            <a:spAutoFit/>
          </a:bodyPr>
          <a:lstStyle/>
          <a:p>
            <a:pPr algn="just" rtl="1"/>
            <a:r>
              <a:rPr lang="he-IL" sz="3500" b="1" dirty="0"/>
              <a:t>טבלה 1: נתונים זמינים בניסוי</a:t>
            </a:r>
            <a:endParaRPr lang="he-IL" sz="3500" dirty="0"/>
          </a:p>
          <a:p>
            <a:pPr algn="just" rtl="1"/>
            <a:r>
              <a:rPr lang="he-IL" sz="3500" dirty="0"/>
              <a:t>בחלק מהחודשים חסרים נתונים מחלק מהמכשירים בניסוי.</a:t>
            </a:r>
          </a:p>
          <a:p>
            <a:pPr algn="just" rtl="1"/>
            <a:r>
              <a:rPr lang="he-IL" sz="3500" dirty="0">
                <a:solidFill>
                  <a:schemeClr val="tx1"/>
                </a:solidFill>
              </a:rPr>
              <a:t>מסומן באדום החודש שממנו נלקחו הנתונים עבור המדדים הצמחיים.</a:t>
            </a:r>
          </a:p>
        </p:txBody>
      </p:sp>
      <p:sp>
        <p:nvSpPr>
          <p:cNvPr id="120" name="Rectangle 119">
            <a:extLst>
              <a:ext uri="{FF2B5EF4-FFF2-40B4-BE49-F238E27FC236}">
                <a16:creationId xmlns:a16="http://schemas.microsoft.com/office/drawing/2014/main" id="{D9B86FBF-E8E7-4BD1-934D-319A1E863FE0}"/>
              </a:ext>
            </a:extLst>
          </p:cNvPr>
          <p:cNvSpPr/>
          <p:nvPr/>
        </p:nvSpPr>
        <p:spPr>
          <a:xfrm>
            <a:off x="16179418" y="36017735"/>
            <a:ext cx="5156690" cy="40114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42804194"/>
      </p:ext>
    </p:extLst>
  </p:cSld>
  <p:clrMapOvr>
    <a:masterClrMapping/>
  </p:clrMapOvr>
</p:sld>
</file>

<file path=ppt/theme/theme1.xml><?xml version="1.0" encoding="utf-8"?>
<a:theme xmlns:a="http://schemas.openxmlformats.org/drawingml/2006/main" name="ערכת נושא Office">
  <a:themeElements>
    <a:clrScheme name="ערכת נושא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ערכת נושא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ערכת נושא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16141</TotalTime>
  <Words>724</Words>
  <Application>Microsoft Office PowerPoint</Application>
  <PresentationFormat>Custom</PresentationFormat>
  <Paragraphs>61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ערכת נושא Office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Yehuda Yungshtein</dc:creator>
  <cp:lastModifiedBy>נתנאל פישמן</cp:lastModifiedBy>
  <cp:revision>53</cp:revision>
  <dcterms:created xsi:type="dcterms:W3CDTF">2022-06-23T08:00:25Z</dcterms:created>
  <dcterms:modified xsi:type="dcterms:W3CDTF">2022-12-12T07:52:06Z</dcterms:modified>
</cp:coreProperties>
</file>